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1" r:id="rId6"/>
    <p:sldId id="257" r:id="rId7"/>
    <p:sldId id="258" r:id="rId8"/>
    <p:sldId id="261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0" r:id="rId17"/>
    <p:sldId id="282" r:id="rId18"/>
    <p:sldId id="283" r:id="rId19"/>
    <p:sldId id="285" r:id="rId20"/>
    <p:sldId id="284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5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7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2B94BD1-B8B7-4912-8C43-D160B89C662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2447B3C-CE36-4566-81C1-39BA04F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75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MDIsInVyaSI6ImJwMjpjbGljayIsInVybCI6Imh0dHA6Ly9zdXBwb3J0LmN0ZWlzLmNvbS8iLCJidWxsZXRpbl9pZCI6IjIwMjMxMTE3Ljg1ODA4MzIxIn0.Mv-KNV-nO7nuaFH5lk0ZWk_MAASF6cbl2gkwqkPkn_4/s/191081542/br/231066539183-l" TargetMode="External"/><Relationship Id="rId2" Type="http://schemas.openxmlformats.org/officeDocument/2006/relationships/hyperlink" Target="mailto:CTEIS.Help@PTDTechnology.com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D7CC96-C780-4732-A90E-CFE17994F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2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F64FA-2840-4923-87B3-B4839C20D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73888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44DE3D-4555-4A42-BC53-834DCF8C1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567680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6352D-D461-276C-FA4B-E92FB6D72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876040"/>
            <a:ext cx="11471565" cy="1739347"/>
          </a:xfrm>
        </p:spPr>
        <p:txBody>
          <a:bodyPr>
            <a:normAutofit/>
          </a:bodyPr>
          <a:lstStyle/>
          <a:p>
            <a:r>
              <a:rPr lang="en-US" dirty="0"/>
              <a:t>CTEIS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A0C26-9BC8-77B6-E59A-B5738E14B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09" y="5567680"/>
            <a:ext cx="11018382" cy="457201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Douglas Wiesner, Ph. D. </a:t>
            </a:r>
            <a:br>
              <a:rPr lang="en-US" sz="1600" dirty="0">
                <a:solidFill>
                  <a:schemeClr val="accent6"/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PTD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D1F84-DA3C-8714-F3A3-9B00882D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0" y="237706"/>
            <a:ext cx="3896839" cy="3247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83C74-057B-89B5-D8E0-79192B93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29" y="5777029"/>
            <a:ext cx="1748446" cy="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6A10-60F4-B5FC-DE81-16B56B068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based learning Reports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80505-2791-AA62-461D-10EDC75630F6}"/>
              </a:ext>
            </a:extLst>
          </p:cNvPr>
          <p:cNvSpPr txBox="1"/>
          <p:nvPr/>
        </p:nvSpPr>
        <p:spPr>
          <a:xfrm>
            <a:off x="338446" y="2000992"/>
            <a:ext cx="5314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REPORTS.CTEIS.COM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 Based Learning Summary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CTEIS.com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 Based Learning Summary by Building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115BC-03C8-2516-7596-DC004971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796" y="1275288"/>
            <a:ext cx="4050035" cy="2903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F63D66-5ACA-63E8-DE33-9FE36D10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996" y="4202540"/>
            <a:ext cx="3624234" cy="25878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DF423-2FB5-81FE-9BEA-50C76D1FD943}"/>
              </a:ext>
            </a:extLst>
          </p:cNvPr>
          <p:cNvSpPr txBox="1"/>
          <p:nvPr/>
        </p:nvSpPr>
        <p:spPr>
          <a:xfrm>
            <a:off x="338446" y="284176"/>
            <a:ext cx="288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Based Learning</a:t>
            </a:r>
          </a:p>
        </p:txBody>
      </p:sp>
    </p:spTree>
    <p:extLst>
      <p:ext uri="{BB962C8B-B14F-4D97-AF65-F5344CB8AC3E}">
        <p14:creationId xmlns:p14="http://schemas.microsoft.com/office/powerpoint/2010/main" val="317129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8C88-AF7F-45D6-06DE-18764F4B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2023 CTEIS Updates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39D2B-6ADB-9709-9A56-A510EB9A64F7}"/>
              </a:ext>
            </a:extLst>
          </p:cNvPr>
          <p:cNvSpPr txBox="1"/>
          <p:nvPr/>
        </p:nvSpPr>
        <p:spPr>
          <a:xfrm>
            <a:off x="678377" y="1975384"/>
            <a:ext cx="609501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Enrollments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Manage Enrollments Update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Minimal Import Update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Mange Students Update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700" dirty="0"/>
              <a:t>Migrant 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CEPD Admin Building Enrollment Report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Class List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Expenditures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X0207 Report</a:t>
            </a:r>
          </a:p>
        </p:txBody>
      </p:sp>
    </p:spTree>
    <p:extLst>
      <p:ext uri="{BB962C8B-B14F-4D97-AF65-F5344CB8AC3E}">
        <p14:creationId xmlns:p14="http://schemas.microsoft.com/office/powerpoint/2010/main" val="59582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8C88-AF7F-45D6-06DE-18764F4B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238" y="441520"/>
            <a:ext cx="9784080" cy="1508760"/>
          </a:xfrm>
        </p:spPr>
        <p:txBody>
          <a:bodyPr/>
          <a:lstStyle/>
          <a:p>
            <a:r>
              <a:rPr lang="en-US" sz="4000" dirty="0"/>
              <a:t>2023 CTEIS Updates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39D2B-6ADB-9709-9A56-A510EB9A64F7}"/>
              </a:ext>
            </a:extLst>
          </p:cNvPr>
          <p:cNvSpPr txBox="1"/>
          <p:nvPr/>
        </p:nvSpPr>
        <p:spPr>
          <a:xfrm>
            <a:off x="209302" y="2598839"/>
            <a:ext cx="50217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Manage Enrollments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Easier to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Inline edits of enrollments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0DD4B-E831-3095-A2CA-B8172428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88" y="2498604"/>
            <a:ext cx="7317179" cy="3981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54CC2-0A9F-4CF5-282D-EA40073F1ACF}"/>
              </a:ext>
            </a:extLst>
          </p:cNvPr>
          <p:cNvSpPr txBox="1"/>
          <p:nvPr/>
        </p:nvSpPr>
        <p:spPr>
          <a:xfrm>
            <a:off x="209302" y="40929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Enrollments</a:t>
            </a:r>
          </a:p>
        </p:txBody>
      </p:sp>
    </p:spTree>
    <p:extLst>
      <p:ext uri="{BB962C8B-B14F-4D97-AF65-F5344CB8AC3E}">
        <p14:creationId xmlns:p14="http://schemas.microsoft.com/office/powerpoint/2010/main" val="306393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8C88-AF7F-45D6-06DE-18764F4B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358" y="640125"/>
            <a:ext cx="9784080" cy="1069611"/>
          </a:xfrm>
        </p:spPr>
        <p:txBody>
          <a:bodyPr/>
          <a:lstStyle/>
          <a:p>
            <a:r>
              <a:rPr lang="en-US" sz="4000" dirty="0"/>
              <a:t>2023 CTEIS Updates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39D2B-6ADB-9709-9A56-A510EB9A64F7}"/>
              </a:ext>
            </a:extLst>
          </p:cNvPr>
          <p:cNvSpPr txBox="1"/>
          <p:nvPr/>
        </p:nvSpPr>
        <p:spPr>
          <a:xfrm>
            <a:off x="613063" y="1951633"/>
            <a:ext cx="78837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Minimal Import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UIC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Last name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Course Section Code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Grade/WBL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Enrollment record already exists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Course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/>
              <a:t>Enrollment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03AB9-E6EC-FBC7-50C9-E083BB09A32F}"/>
              </a:ext>
            </a:extLst>
          </p:cNvPr>
          <p:cNvSpPr txBox="1"/>
          <p:nvPr/>
        </p:nvSpPr>
        <p:spPr>
          <a:xfrm>
            <a:off x="209302" y="40929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Enrollments</a:t>
            </a:r>
          </a:p>
        </p:txBody>
      </p:sp>
    </p:spTree>
    <p:extLst>
      <p:ext uri="{BB962C8B-B14F-4D97-AF65-F5344CB8AC3E}">
        <p14:creationId xmlns:p14="http://schemas.microsoft.com/office/powerpoint/2010/main" val="32705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8C88-AF7F-45D6-06DE-18764F4B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646374"/>
            <a:ext cx="9784080" cy="1069611"/>
          </a:xfrm>
        </p:spPr>
        <p:txBody>
          <a:bodyPr/>
          <a:lstStyle/>
          <a:p>
            <a:r>
              <a:rPr lang="en-US" sz="4000" dirty="0"/>
              <a:t>2023 CTEIS Updates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39D2B-6ADB-9709-9A56-A510EB9A64F7}"/>
              </a:ext>
            </a:extLst>
          </p:cNvPr>
          <p:cNvSpPr txBox="1"/>
          <p:nvPr/>
        </p:nvSpPr>
        <p:spPr>
          <a:xfrm>
            <a:off x="678377" y="1975384"/>
            <a:ext cx="609501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Mange Students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Migrant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8A81E-49BF-1E68-19BA-8D2D1A7E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92" y="2622928"/>
            <a:ext cx="6943106" cy="3832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BAF6B-A874-E594-1304-10A23FA21440}"/>
              </a:ext>
            </a:extLst>
          </p:cNvPr>
          <p:cNvSpPr txBox="1"/>
          <p:nvPr/>
        </p:nvSpPr>
        <p:spPr>
          <a:xfrm>
            <a:off x="209302" y="40929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Enrollments</a:t>
            </a:r>
          </a:p>
        </p:txBody>
      </p:sp>
    </p:spTree>
    <p:extLst>
      <p:ext uri="{BB962C8B-B14F-4D97-AF65-F5344CB8AC3E}">
        <p14:creationId xmlns:p14="http://schemas.microsoft.com/office/powerpoint/2010/main" val="354063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8C88-AF7F-45D6-06DE-18764F4B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2023 CTEIS Updates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E2EF85B-5555-E102-2A22-2B193967B296}"/>
              </a:ext>
            </a:extLst>
          </p:cNvPr>
          <p:cNvSpPr txBox="1">
            <a:spLocks/>
          </p:cNvSpPr>
          <p:nvPr/>
        </p:nvSpPr>
        <p:spPr>
          <a:xfrm>
            <a:off x="320212" y="2072984"/>
            <a:ext cx="3642188" cy="3429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CEPD Admins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Enrollment Collection Review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/>
              <a:t>Building Enrollment Reports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02B59-1415-3181-268B-9F8C80C5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92936"/>
            <a:ext cx="2152668" cy="897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CCBAF-46BE-68BC-A598-7FD1378AF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35" y="1874124"/>
            <a:ext cx="4346864" cy="897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B777D-8BBA-15DB-93C7-6FD534671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1" y="3224202"/>
            <a:ext cx="8915426" cy="3535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FF3755-B73E-B4F1-2D6C-DE903DEE2418}"/>
              </a:ext>
            </a:extLst>
          </p:cNvPr>
          <p:cNvSpPr txBox="1"/>
          <p:nvPr/>
        </p:nvSpPr>
        <p:spPr>
          <a:xfrm>
            <a:off x="209302" y="40929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Enrollments</a:t>
            </a:r>
          </a:p>
        </p:txBody>
      </p:sp>
    </p:spTree>
    <p:extLst>
      <p:ext uri="{BB962C8B-B14F-4D97-AF65-F5344CB8AC3E}">
        <p14:creationId xmlns:p14="http://schemas.microsoft.com/office/powerpoint/2010/main" val="235942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8C88-AF7F-45D6-06DE-18764F4B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557308"/>
            <a:ext cx="9784080" cy="1259616"/>
          </a:xfrm>
        </p:spPr>
        <p:txBody>
          <a:bodyPr/>
          <a:lstStyle/>
          <a:p>
            <a:r>
              <a:rPr lang="en-US" sz="4000" dirty="0"/>
              <a:t>2023 CTEIS Updates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39D2B-6ADB-9709-9A56-A510EB9A64F7}"/>
              </a:ext>
            </a:extLst>
          </p:cNvPr>
          <p:cNvSpPr txBox="1"/>
          <p:nvPr/>
        </p:nvSpPr>
        <p:spPr>
          <a:xfrm>
            <a:off x="111980" y="2313830"/>
            <a:ext cx="60950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Class List Report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Shows segs/comps for empty classes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7B290-1994-B960-0AC5-08F120F9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22" y="2100514"/>
            <a:ext cx="5858602" cy="4320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1700E-BA84-2E45-6872-F48FD1E06608}"/>
              </a:ext>
            </a:extLst>
          </p:cNvPr>
          <p:cNvSpPr txBox="1"/>
          <p:nvPr/>
        </p:nvSpPr>
        <p:spPr>
          <a:xfrm>
            <a:off x="209302" y="409293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Enrollments</a:t>
            </a:r>
          </a:p>
        </p:txBody>
      </p:sp>
    </p:spTree>
    <p:extLst>
      <p:ext uri="{BB962C8B-B14F-4D97-AF65-F5344CB8AC3E}">
        <p14:creationId xmlns:p14="http://schemas.microsoft.com/office/powerpoint/2010/main" val="37350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8C88-AF7F-45D6-06DE-18764F4B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02" y="640125"/>
            <a:ext cx="9784080" cy="1176489"/>
          </a:xfrm>
        </p:spPr>
        <p:txBody>
          <a:bodyPr/>
          <a:lstStyle/>
          <a:p>
            <a:r>
              <a:rPr lang="en-US" sz="4000" dirty="0"/>
              <a:t>2023 CTEIS Updates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39D2B-6ADB-9709-9A56-A510EB9A64F7}"/>
              </a:ext>
            </a:extLst>
          </p:cNvPr>
          <p:cNvSpPr txBox="1"/>
          <p:nvPr/>
        </p:nvSpPr>
        <p:spPr>
          <a:xfrm>
            <a:off x="678377" y="1975384"/>
            <a:ext cx="609501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Expenditures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X0207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8096D-B933-A1B8-A833-09852848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94" y="1622828"/>
            <a:ext cx="6378805" cy="4671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72C1C-56CD-725A-ECEE-400990C6E574}"/>
              </a:ext>
            </a:extLst>
          </p:cNvPr>
          <p:cNvSpPr txBox="1"/>
          <p:nvPr/>
        </p:nvSpPr>
        <p:spPr>
          <a:xfrm>
            <a:off x="209302" y="409293"/>
            <a:ext cx="399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Expenditures</a:t>
            </a:r>
          </a:p>
        </p:txBody>
      </p:sp>
    </p:spTree>
    <p:extLst>
      <p:ext uri="{BB962C8B-B14F-4D97-AF65-F5344CB8AC3E}">
        <p14:creationId xmlns:p14="http://schemas.microsoft.com/office/powerpoint/2010/main" val="240377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E62F-A7F6-2AD6-9F37-620299C5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51CA7-2D57-CE51-702D-FF63C6F736D2}"/>
              </a:ext>
            </a:extLst>
          </p:cNvPr>
          <p:cNvSpPr txBox="1"/>
          <p:nvPr/>
        </p:nvSpPr>
        <p:spPr>
          <a:xfrm>
            <a:off x="512122" y="1987953"/>
            <a:ext cx="609501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system-ui"/>
              </a:rPr>
              <a:t>EOY Completion Entry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system-ui"/>
              </a:rPr>
              <a:t>EMC and Dual Enrollment Extraction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system-ui"/>
              </a:rPr>
              <a:t>Work Based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system-ui"/>
              </a:rPr>
              <a:t>Due to CEPD: Jun. 13, 2024</a:t>
            </a:r>
            <a:br>
              <a:rPr lang="en-US" sz="1600" b="0" i="0" u="none" strike="noStrike" dirty="0">
                <a:effectLst/>
                <a:latin typeface="system-ui"/>
              </a:rPr>
            </a:br>
            <a:r>
              <a:rPr lang="en-US" sz="1600" b="0" i="0" u="none" strike="noStrike" dirty="0">
                <a:effectLst/>
                <a:latin typeface="system-ui"/>
              </a:rPr>
              <a:t>Due to OCTE: Jun. 20,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system-ui"/>
              </a:rPr>
              <a:t>Credentials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system-ui"/>
              </a:rPr>
              <a:t>Preliminary reporting Due to CEPD: Jun. 13, 2024</a:t>
            </a:r>
            <a:br>
              <a:rPr lang="en-US" sz="1600" b="0" i="0" u="none" strike="noStrike" dirty="0">
                <a:effectLst/>
                <a:latin typeface="system-ui"/>
              </a:rPr>
            </a:br>
            <a:r>
              <a:rPr lang="en-US" sz="1600" b="0" i="0" u="none" strike="noStrike" dirty="0">
                <a:effectLst/>
                <a:latin typeface="system-ui"/>
              </a:rPr>
              <a:t>Preliminary reporting Due to OCTE: Jun. 20, 2024</a:t>
            </a:r>
            <a:br>
              <a:rPr lang="en-US" sz="1600" b="0" i="0" u="none" strike="noStrike" dirty="0">
                <a:effectLst/>
                <a:latin typeface="system-ui"/>
              </a:rPr>
            </a:br>
            <a:r>
              <a:rPr lang="en-US" sz="1600" b="0" i="0" u="none" strike="noStrike" dirty="0">
                <a:effectLst/>
                <a:latin typeface="system-ui"/>
              </a:rPr>
              <a:t>Final reporting Due to OCTE: Aug. 31, 2024</a:t>
            </a:r>
          </a:p>
          <a:p>
            <a:pPr algn="l"/>
            <a:br>
              <a:rPr lang="en-US" sz="1600" b="0" i="0" dirty="0">
                <a:effectLst/>
                <a:latin typeface="system-ui"/>
              </a:rPr>
            </a:br>
            <a:r>
              <a:rPr lang="en-US" sz="1600" b="1" i="0" dirty="0">
                <a:effectLst/>
                <a:latin typeface="Open Sans" panose="020B0606030504020204" pitchFamily="34" charset="0"/>
              </a:rPr>
              <a:t>Administrators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system-ui"/>
              </a:rPr>
              <a:t>CEPD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system-ui"/>
              </a:rPr>
              <a:t>Due June 6,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effectLst/>
                <a:latin typeface="system-ui"/>
              </a:rPr>
              <a:t>Count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effectLst/>
                <a:latin typeface="system-ui"/>
              </a:rPr>
              <a:t>Fall: Oct. 4, 2023</a:t>
            </a:r>
            <a:br>
              <a:rPr lang="en-US" sz="1600" b="0" i="0" u="none" strike="noStrike" dirty="0">
                <a:effectLst/>
                <a:latin typeface="system-ui"/>
              </a:rPr>
            </a:br>
            <a:r>
              <a:rPr lang="en-US" sz="1600" b="0" i="0" u="none" strike="noStrike" dirty="0">
                <a:effectLst/>
                <a:latin typeface="system-ui"/>
              </a:rPr>
              <a:t>Spring: Feb. 14, 2024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system-ui"/>
              </a:rPr>
              <a:t>***May 12, 2024 - Final student enrollment deadline (must include correct UICs)</a:t>
            </a:r>
          </a:p>
        </p:txBody>
      </p:sp>
    </p:spTree>
    <p:extLst>
      <p:ext uri="{BB962C8B-B14F-4D97-AF65-F5344CB8AC3E}">
        <p14:creationId xmlns:p14="http://schemas.microsoft.com/office/powerpoint/2010/main" val="14903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4F88-7A29-A480-909C-4C306EB7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2BD57F-B680-E6B8-9993-672757217D22}"/>
              </a:ext>
            </a:extLst>
          </p:cNvPr>
          <p:cNvSpPr txBox="1"/>
          <p:nvPr/>
        </p:nvSpPr>
        <p:spPr>
          <a:xfrm>
            <a:off x="464622" y="2007366"/>
            <a:ext cx="46655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Spring Enrollment Training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CTEIS Spring Tasks:</a:t>
            </a:r>
          </a:p>
          <a:p>
            <a:r>
              <a:rPr lang="en-US" dirty="0"/>
              <a:t>March 12, 2024</a:t>
            </a:r>
          </a:p>
          <a:p>
            <a:r>
              <a:rPr lang="en-US" dirty="0"/>
              <a:t>March 14, 2024</a:t>
            </a:r>
          </a:p>
          <a:p>
            <a:endParaRPr lang="en-US" dirty="0"/>
          </a:p>
          <a:p>
            <a:r>
              <a:rPr lang="en-US" dirty="0"/>
              <a:t>Completing CTEIS Enrollment Collection: </a:t>
            </a:r>
          </a:p>
          <a:p>
            <a:r>
              <a:rPr lang="en-US" dirty="0"/>
              <a:t>April 16, 2024</a:t>
            </a:r>
          </a:p>
          <a:p>
            <a:r>
              <a:rPr lang="en-US" dirty="0"/>
              <a:t>April 18, 2024 </a:t>
            </a:r>
          </a:p>
          <a:p>
            <a:r>
              <a:rPr lang="en-US" dirty="0"/>
              <a:t>April 23, 2024 </a:t>
            </a:r>
          </a:p>
          <a:p>
            <a:r>
              <a:rPr lang="en-US" dirty="0"/>
              <a:t>April 25, </a:t>
            </a:r>
          </a:p>
          <a:p>
            <a:r>
              <a:rPr lang="en-US" dirty="0"/>
              <a:t>April 30, 2024 </a:t>
            </a:r>
          </a:p>
          <a:p>
            <a:r>
              <a:rPr lang="en-US" dirty="0"/>
              <a:t>May 2, 2024</a:t>
            </a:r>
          </a:p>
          <a:p>
            <a:endParaRPr lang="en-US" dirty="0"/>
          </a:p>
          <a:p>
            <a:r>
              <a:rPr lang="en-US" dirty="0"/>
              <a:t> Completing Spring Enrollment e-Workshop: </a:t>
            </a:r>
          </a:p>
          <a:p>
            <a:r>
              <a:rPr lang="en-US" dirty="0"/>
              <a:t>June 11,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1E958-F57D-DCC2-2A5D-671C095DA65A}"/>
              </a:ext>
            </a:extLst>
          </p:cNvPr>
          <p:cNvSpPr txBox="1"/>
          <p:nvPr/>
        </p:nvSpPr>
        <p:spPr>
          <a:xfrm>
            <a:off x="5369131" y="2007366"/>
            <a:ext cx="6095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Fiscal Agent Training</a:t>
            </a:r>
          </a:p>
          <a:p>
            <a:r>
              <a:rPr lang="en-US" dirty="0"/>
              <a:t>May 29, 2024</a:t>
            </a:r>
          </a:p>
          <a:p>
            <a:endParaRPr lang="en-US" dirty="0"/>
          </a:p>
          <a:p>
            <a:r>
              <a:rPr lang="en-US" dirty="0"/>
              <a:t>CEPD Administrator Training</a:t>
            </a:r>
          </a:p>
          <a:p>
            <a:r>
              <a:rPr lang="en-US" dirty="0"/>
              <a:t> May 29, 2024</a:t>
            </a:r>
          </a:p>
        </p:txBody>
      </p:sp>
    </p:spTree>
    <p:extLst>
      <p:ext uri="{BB962C8B-B14F-4D97-AF65-F5344CB8AC3E}">
        <p14:creationId xmlns:p14="http://schemas.microsoft.com/office/powerpoint/2010/main" val="245141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15A4-7CB4-F0BD-1160-1266D827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674" y="2301449"/>
            <a:ext cx="5130064" cy="3429000"/>
          </a:xfrm>
        </p:spPr>
        <p:txBody>
          <a:bodyPr/>
          <a:lstStyle/>
          <a:p>
            <a:r>
              <a:rPr lang="en-US" sz="3200" dirty="0"/>
              <a:t>Doug Wiesner, Ph.D.</a:t>
            </a:r>
          </a:p>
          <a:p>
            <a:r>
              <a:rPr lang="en-US" sz="3200" dirty="0"/>
              <a:t>PTD Technology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7DB47-0E67-C5F4-1E5E-D07C1CDC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49" y="2086258"/>
            <a:ext cx="3552825" cy="3552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2E3FAF-6659-6158-AB3A-1B06AB9336F7}"/>
              </a:ext>
            </a:extLst>
          </p:cNvPr>
          <p:cNvSpPr txBox="1"/>
          <p:nvPr/>
        </p:nvSpPr>
        <p:spPr>
          <a:xfrm>
            <a:off x="7303324" y="5835025"/>
            <a:ext cx="385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deck will be available on SUPPORT.CTEIS.com shortly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DC0F6-45BB-D995-1F4E-3B3D0BAE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" y="404929"/>
            <a:ext cx="227439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1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715A4-7CB4-F0BD-1160-1266D8278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280" y="2301449"/>
            <a:ext cx="4947297" cy="3429000"/>
          </a:xfrm>
        </p:spPr>
        <p:txBody>
          <a:bodyPr>
            <a:normAutofit/>
          </a:bodyPr>
          <a:lstStyle/>
          <a:p>
            <a:r>
              <a:rPr lang="en-US" sz="2400" dirty="0"/>
              <a:t>Doug Wiesner, Ph.D.</a:t>
            </a:r>
          </a:p>
          <a:p>
            <a:r>
              <a:rPr lang="en-US" sz="2400" dirty="0"/>
              <a:t>PTD Technology</a:t>
            </a:r>
          </a:p>
          <a:p>
            <a:r>
              <a:rPr lang="en-US" sz="2400" dirty="0"/>
              <a:t>Doug.Wiesner@PTDTechnology.com</a:t>
            </a:r>
          </a:p>
          <a:p>
            <a:endParaRPr lang="en-US" sz="3200" dirty="0"/>
          </a:p>
          <a:p>
            <a:pPr marL="0" marR="0"/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E-mail the CTEIS Help Desk"/>
              </a:rPr>
              <a:t>CTEIS.Help@PTDTechnology.com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Check out our Knowledge Base at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CTEIS Knowledge Base"/>
              </a:rPr>
              <a:t>http://support.cteis.com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07DB47-0E67-C5F4-1E5E-D07C1CDCE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76" y="1914066"/>
            <a:ext cx="3019579" cy="3019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2E3FAF-6659-6158-AB3A-1B06AB9336F7}"/>
              </a:ext>
            </a:extLst>
          </p:cNvPr>
          <p:cNvSpPr txBox="1"/>
          <p:nvPr/>
        </p:nvSpPr>
        <p:spPr>
          <a:xfrm>
            <a:off x="4946072" y="4905249"/>
            <a:ext cx="343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deck will be available on SUPPORT.CTEIS.com shortly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DC0F6-45BB-D995-1F4E-3B3D0BAED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6" y="404929"/>
            <a:ext cx="2274398" cy="123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AB3E9E-1CD9-C1DE-2FE3-1634AE1D35D4}"/>
              </a:ext>
            </a:extLst>
          </p:cNvPr>
          <p:cNvSpPr txBox="1"/>
          <p:nvPr/>
        </p:nvSpPr>
        <p:spPr>
          <a:xfrm>
            <a:off x="3996047" y="635330"/>
            <a:ext cx="6074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You!  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DE624-A7D0-C15B-FA52-4ABCBF666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218" y="1986784"/>
            <a:ext cx="3247726" cy="3049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B38CC-E183-9979-E453-37A4E3ACB62E}"/>
              </a:ext>
            </a:extLst>
          </p:cNvPr>
          <p:cNvSpPr txBox="1"/>
          <p:nvPr/>
        </p:nvSpPr>
        <p:spPr>
          <a:xfrm>
            <a:off x="9400389" y="5145674"/>
            <a:ext cx="26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SCECHS</a:t>
            </a:r>
          </a:p>
        </p:txBody>
      </p:sp>
    </p:spTree>
    <p:extLst>
      <p:ext uri="{BB962C8B-B14F-4D97-AF65-F5344CB8AC3E}">
        <p14:creationId xmlns:p14="http://schemas.microsoft.com/office/powerpoint/2010/main" val="134204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D54A-2F3C-EDA5-0DEC-86D02476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897643"/>
          </a:xfrm>
        </p:spPr>
        <p:txBody>
          <a:bodyPr/>
          <a:lstStyle/>
          <a:p>
            <a:r>
              <a:rPr lang="en-US" dirty="0"/>
              <a:t>What’s New with CTEIS?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A239-2037-D323-B6DB-DB4CD1A80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919" y="2150620"/>
            <a:ext cx="5019287" cy="4326379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Manage Credentials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List of all State-Approved CTE Credentials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Updated Manage Credentials entry 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Review of Credential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Manage Work-Based Learning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Review of WBL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2023 CTEIS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Enrollments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Manage Enrollments Update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Minimal Import Update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Mange Students Update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700" dirty="0"/>
              <a:t>Migrant Students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CEPD Admin Building Enrollment Report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Class List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/>
              <a:t>Expenditures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X0207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Upcoming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EAF58-4109-3F6E-7763-3670CD3A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664187"/>
            <a:ext cx="9784080" cy="928610"/>
          </a:xfrm>
        </p:spPr>
        <p:txBody>
          <a:bodyPr/>
          <a:lstStyle/>
          <a:p>
            <a:r>
              <a:rPr lang="en-US" dirty="0"/>
              <a:t>Updated Manage Credentials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524B7-ED8D-DDCF-2B15-BED3E8169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663" y="2003972"/>
            <a:ext cx="5050017" cy="3429000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Update District Manage Credentials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Faster, easier to 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Works generally the exact same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F56F1-07C8-D573-521D-69D4A9A8D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819" y="1732503"/>
            <a:ext cx="5426980" cy="4529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EB9C02-6A8D-7A90-24C6-FE755EAC7D27}"/>
              </a:ext>
            </a:extLst>
          </p:cNvPr>
          <p:cNvSpPr txBox="1"/>
          <p:nvPr/>
        </p:nvSpPr>
        <p:spPr>
          <a:xfrm>
            <a:off x="302051" y="355854"/>
            <a:ext cx="271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Credentials</a:t>
            </a:r>
          </a:p>
        </p:txBody>
      </p:sp>
    </p:spTree>
    <p:extLst>
      <p:ext uri="{BB962C8B-B14F-4D97-AF65-F5344CB8AC3E}">
        <p14:creationId xmlns:p14="http://schemas.microsoft.com/office/powerpoint/2010/main" val="19331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D54A-2F3C-EDA5-0DEC-86D02476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893" y="1007088"/>
            <a:ext cx="9784080" cy="621598"/>
          </a:xfrm>
        </p:spPr>
        <p:txBody>
          <a:bodyPr>
            <a:noAutofit/>
          </a:bodyPr>
          <a:lstStyle/>
          <a:p>
            <a:r>
              <a:rPr lang="en-US" sz="4800" dirty="0"/>
              <a:t>Credential Reporting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A239-2037-D323-B6DB-DB4CD1A80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2919" y="2150620"/>
            <a:ext cx="9788169" cy="414302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Public Reports – (Reports.CTEIS.com)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List of All State-Approved CTE Credentials -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Approved CTE Credentials Offered by Districts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Michigan School CTE Program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200" dirty="0"/>
              <a:t>District </a:t>
            </a:r>
            <a:r>
              <a:rPr lang="en-US" sz="4200"/>
              <a:t>CTEIS Reports (CTEIS.com)</a:t>
            </a:r>
            <a:endParaRPr lang="en-US" sz="4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000" dirty="0"/>
              <a:t>Credentials by PSN</a:t>
            </a:r>
          </a:p>
          <a:p>
            <a:br>
              <a:rPr lang="en-US" sz="3600" dirty="0"/>
            </a:b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CDBEB-32DC-B298-BFA0-AF121F3F6D76}"/>
              </a:ext>
            </a:extLst>
          </p:cNvPr>
          <p:cNvSpPr txBox="1"/>
          <p:nvPr/>
        </p:nvSpPr>
        <p:spPr>
          <a:xfrm>
            <a:off x="414867" y="462732"/>
            <a:ext cx="271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Credentials</a:t>
            </a:r>
          </a:p>
        </p:txBody>
      </p:sp>
    </p:spTree>
    <p:extLst>
      <p:ext uri="{BB962C8B-B14F-4D97-AF65-F5344CB8AC3E}">
        <p14:creationId xmlns:p14="http://schemas.microsoft.com/office/powerpoint/2010/main" val="178303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1C5F-FC1E-D9FD-6BD5-A68796EA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40" y="747313"/>
            <a:ext cx="11162805" cy="891481"/>
          </a:xfrm>
        </p:spPr>
        <p:txBody>
          <a:bodyPr>
            <a:normAutofit/>
          </a:bodyPr>
          <a:lstStyle/>
          <a:p>
            <a:r>
              <a:rPr lang="en-US" sz="4000" dirty="0"/>
              <a:t>List of All State-Approved CTE Credentials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DC2E9-C755-E187-46F1-92403DD3B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all available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Searchable, sortable, exportable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Lists all Credential Codes required for imports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8DA76-2BD4-7C60-D5DC-01CB513F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1" y="2268613"/>
            <a:ext cx="6764338" cy="3668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2E8764-B95C-3D10-FAA6-DEA0765994BC}"/>
              </a:ext>
            </a:extLst>
          </p:cNvPr>
          <p:cNvSpPr txBox="1"/>
          <p:nvPr/>
        </p:nvSpPr>
        <p:spPr>
          <a:xfrm>
            <a:off x="414867" y="462732"/>
            <a:ext cx="271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Credentials</a:t>
            </a:r>
          </a:p>
        </p:txBody>
      </p:sp>
    </p:spTree>
    <p:extLst>
      <p:ext uri="{BB962C8B-B14F-4D97-AF65-F5344CB8AC3E}">
        <p14:creationId xmlns:p14="http://schemas.microsoft.com/office/powerpoint/2010/main" val="171357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D2D5-327D-2D11-4396-C1E7FE57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545434"/>
            <a:ext cx="11097490" cy="15087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Approved CTE Credentials Offered by Districts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CF1FC-C9D7-415F-97F2-144E072B1202}"/>
              </a:ext>
            </a:extLst>
          </p:cNvPr>
          <p:cNvSpPr txBox="1"/>
          <p:nvPr/>
        </p:nvSpPr>
        <p:spPr>
          <a:xfrm>
            <a:off x="292894" y="2521744"/>
            <a:ext cx="4793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REPORTS.CTEIS.COM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Statewide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Fed Cluster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of all Approved, Supplemental </a:t>
            </a:r>
            <a:r>
              <a:rPr lang="en-US" dirty="0">
                <a:solidFill>
                  <a:srgbClr val="00B0F0"/>
                </a:solidFill>
              </a:rPr>
              <a:t>and Suggested</a:t>
            </a:r>
            <a:r>
              <a:rPr lang="en-US" dirty="0"/>
              <a:t> Credentials by Entity.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8FD17-5F06-8E8F-4267-633DADE0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130" y="1586908"/>
            <a:ext cx="6278495" cy="393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49851-7AFA-3FB7-FB31-7AD37BAF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130" y="5411921"/>
            <a:ext cx="6265935" cy="966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0DC3AE-AFFB-F456-EB21-B61285313C4B}"/>
              </a:ext>
            </a:extLst>
          </p:cNvPr>
          <p:cNvSpPr txBox="1"/>
          <p:nvPr/>
        </p:nvSpPr>
        <p:spPr>
          <a:xfrm>
            <a:off x="292894" y="243039"/>
            <a:ext cx="271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Credentials</a:t>
            </a:r>
          </a:p>
        </p:txBody>
      </p:sp>
    </p:spTree>
    <p:extLst>
      <p:ext uri="{BB962C8B-B14F-4D97-AF65-F5344CB8AC3E}">
        <p14:creationId xmlns:p14="http://schemas.microsoft.com/office/powerpoint/2010/main" val="351891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2CC3-BC95-99D2-7FF6-94E385C6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02" y="869583"/>
            <a:ext cx="10393233" cy="92710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Michigan School CTE Program Credentials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275BB-A1F6-6118-FECA-BC8CA89A47A5}"/>
              </a:ext>
            </a:extLst>
          </p:cNvPr>
          <p:cNvSpPr txBox="1"/>
          <p:nvPr/>
        </p:nvSpPr>
        <p:spPr>
          <a:xfrm>
            <a:off x="665018" y="2541319"/>
            <a:ext cx="427511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REPORTS.CTEIS.COM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Available by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Fiscal Agency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Fed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List all programs in a building and what credentials have been granted.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E524-1328-81C2-A85A-212B50FD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537" y="1498392"/>
            <a:ext cx="4275117" cy="4547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EA25B-BD59-D56E-B87C-9C85763E9505}"/>
              </a:ext>
            </a:extLst>
          </p:cNvPr>
          <p:cNvSpPr txBox="1"/>
          <p:nvPr/>
        </p:nvSpPr>
        <p:spPr>
          <a:xfrm>
            <a:off x="414867" y="462732"/>
            <a:ext cx="271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Credentials</a:t>
            </a:r>
          </a:p>
        </p:txBody>
      </p:sp>
    </p:spTree>
    <p:extLst>
      <p:ext uri="{BB962C8B-B14F-4D97-AF65-F5344CB8AC3E}">
        <p14:creationId xmlns:p14="http://schemas.microsoft.com/office/powerpoint/2010/main" val="167722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6F4B-796A-1CD0-E49D-4EAC8924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754084"/>
            <a:ext cx="9784080" cy="1039923"/>
          </a:xfrm>
        </p:spPr>
        <p:txBody>
          <a:bodyPr/>
          <a:lstStyle/>
          <a:p>
            <a:r>
              <a:rPr lang="en-US" sz="4000" dirty="0"/>
              <a:t>Credentials by PSN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39A31-ABE7-D443-40B7-A0A8D3B8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03" y="1529591"/>
            <a:ext cx="4608518" cy="4574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85CE7C-6270-0304-73C4-5AC30DCE4106}"/>
              </a:ext>
            </a:extLst>
          </p:cNvPr>
          <p:cNvSpPr txBox="1"/>
          <p:nvPr/>
        </p:nvSpPr>
        <p:spPr>
          <a:xfrm>
            <a:off x="540327" y="2309751"/>
            <a:ext cx="5142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CTEIS.COM (requires 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Available for your assigned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 Building, 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Credentials provided in the selected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Counts of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Approved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Supplemental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Suggested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AA626-49DD-E81A-0677-58F9E06D8B88}"/>
              </a:ext>
            </a:extLst>
          </p:cNvPr>
          <p:cNvSpPr txBox="1"/>
          <p:nvPr/>
        </p:nvSpPr>
        <p:spPr>
          <a:xfrm>
            <a:off x="414867" y="462732"/>
            <a:ext cx="271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Credentials</a:t>
            </a:r>
          </a:p>
        </p:txBody>
      </p:sp>
    </p:spTree>
    <p:extLst>
      <p:ext uri="{BB962C8B-B14F-4D97-AF65-F5344CB8AC3E}">
        <p14:creationId xmlns:p14="http://schemas.microsoft.com/office/powerpoint/2010/main" val="3888621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60e21d-6541-47fd-a53b-73c6f99127e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BD4C05EAA3A04DA5CA09E046DC113A" ma:contentTypeVersion="16" ma:contentTypeDescription="Create a new document." ma:contentTypeScope="" ma:versionID="9d84aebb563986f43fa28d0a390069d9">
  <xsd:schema xmlns:xsd="http://www.w3.org/2001/XMLSchema" xmlns:xs="http://www.w3.org/2001/XMLSchema" xmlns:p="http://schemas.microsoft.com/office/2006/metadata/properties" xmlns:ns3="2793f704-119f-46d6-87cb-9fb2e2d1a6c4" xmlns:ns4="6360e21d-6541-47fd-a53b-73c6f99127ef" targetNamespace="http://schemas.microsoft.com/office/2006/metadata/properties" ma:root="true" ma:fieldsID="976da35ff7c9e64ea3a8a22b28a113bb" ns3:_="" ns4:_="">
    <xsd:import namespace="2793f704-119f-46d6-87cb-9fb2e2d1a6c4"/>
    <xsd:import namespace="6360e21d-6541-47fd-a53b-73c6f99127e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3f704-119f-46d6-87cb-9fb2e2d1a6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0e21d-6541-47fd-a53b-73c6f9912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EED37F-59B3-463F-A54C-0AFBE83A2499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2793f704-119f-46d6-87cb-9fb2e2d1a6c4"/>
    <ds:schemaRef ds:uri="http://schemas.microsoft.com/office/infopath/2007/PartnerControls"/>
    <ds:schemaRef ds:uri="6360e21d-6541-47fd-a53b-73c6f99127ef"/>
  </ds:schemaRefs>
</ds:datastoreItem>
</file>

<file path=customXml/itemProps2.xml><?xml version="1.0" encoding="utf-8"?>
<ds:datastoreItem xmlns:ds="http://schemas.openxmlformats.org/officeDocument/2006/customXml" ds:itemID="{50F16739-A93B-42E5-B77F-F944EE8B4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AAD0B8-3378-498C-8700-4A541535A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3f704-119f-46d6-87cb-9fb2e2d1a6c4"/>
    <ds:schemaRef ds:uri="6360e21d-6541-47fd-a53b-73c6f99127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11274</TotalTime>
  <Words>665</Words>
  <Application>Microsoft Office PowerPoint</Application>
  <PresentationFormat>Widescreen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Banded</vt:lpstr>
      <vt:lpstr>CTEIS Updates</vt:lpstr>
      <vt:lpstr>PowerPoint Presentation</vt:lpstr>
      <vt:lpstr>What’s New with CTEIS?</vt:lpstr>
      <vt:lpstr>Updated Manage Credentials</vt:lpstr>
      <vt:lpstr>Credential Reporting</vt:lpstr>
      <vt:lpstr>List of All State-Approved CTE Credentials</vt:lpstr>
      <vt:lpstr>Approved CTE Credentials Offered by Districts </vt:lpstr>
      <vt:lpstr>Michigan School CTE Program Credentials </vt:lpstr>
      <vt:lpstr>Credentials by PSN</vt:lpstr>
      <vt:lpstr>Work based learning Reports review</vt:lpstr>
      <vt:lpstr>2023 CTEIS Updates</vt:lpstr>
      <vt:lpstr>2023 CTEIS Updates</vt:lpstr>
      <vt:lpstr>2023 CTEIS Updates</vt:lpstr>
      <vt:lpstr>2023 CTEIS Updates</vt:lpstr>
      <vt:lpstr>2023 CTEIS Updates</vt:lpstr>
      <vt:lpstr>2023 CTEIS Updates</vt:lpstr>
      <vt:lpstr>2023 CTEIS Updates</vt:lpstr>
      <vt:lpstr>Upcoming dates</vt:lpstr>
      <vt:lpstr>Upcoming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CTEIS Reports</dc:title>
  <dc:creator>Doug Wiesner</dc:creator>
  <cp:lastModifiedBy>Doug Wiesner</cp:lastModifiedBy>
  <cp:revision>3</cp:revision>
  <dcterms:created xsi:type="dcterms:W3CDTF">2024-01-15T21:30:34Z</dcterms:created>
  <dcterms:modified xsi:type="dcterms:W3CDTF">2024-02-01T18:50:45Z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0x010100C0BD4C05EAA3A04DA5CA09E046DC113A</vt:lpwstr>
  </property>
</Properties>
</file>