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3" r:id="rId1"/>
  </p:sldMasterIdLst>
  <p:notesMasterIdLst>
    <p:notesMasterId r:id="rId12"/>
  </p:notesMasterIdLst>
  <p:sldIdLst>
    <p:sldId id="256" r:id="rId2"/>
    <p:sldId id="262" r:id="rId3"/>
    <p:sldId id="303" r:id="rId4"/>
    <p:sldId id="258" r:id="rId5"/>
    <p:sldId id="257" r:id="rId6"/>
    <p:sldId id="259" r:id="rId7"/>
    <p:sldId id="430" r:id="rId8"/>
    <p:sldId id="431" r:id="rId9"/>
    <p:sldId id="468"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1C9326-B6CE-4295-A916-A6A8C2757845}" v="281" dt="2025-09-04T15:08:45.382"/>
  </p1510:revLst>
</p1510:revInfo>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4112" autoAdjust="0"/>
  </p:normalViewPr>
  <p:slideViewPr>
    <p:cSldViewPr snapToGrid="0">
      <p:cViewPr varScale="1">
        <p:scale>
          <a:sx n="68" d="100"/>
          <a:sy n="68" d="100"/>
        </p:scale>
        <p:origin x="162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e, Yincheng (MDE)" userId="0003f851-d74e-490d-a68f-ff93d6e1fc65" providerId="ADAL" clId="{611C9326-B6CE-4295-A916-A6A8C2757845}"/>
    <pc:docChg chg="undo custSel addSld delSld modSld sldOrd">
      <pc:chgData name="Ye, Yincheng (MDE)" userId="0003f851-d74e-490d-a68f-ff93d6e1fc65" providerId="ADAL" clId="{611C9326-B6CE-4295-A916-A6A8C2757845}" dt="2025-09-04T15:20:09.225" v="1100" actId="403"/>
      <pc:docMkLst>
        <pc:docMk/>
      </pc:docMkLst>
      <pc:sldChg chg="addSp delSp modSp delDesignElem">
        <pc:chgData name="Ye, Yincheng (MDE)" userId="0003f851-d74e-490d-a68f-ff93d6e1fc65" providerId="ADAL" clId="{611C9326-B6CE-4295-A916-A6A8C2757845}" dt="2025-09-04T14:00:16.394" v="10" actId="20577"/>
        <pc:sldMkLst>
          <pc:docMk/>
          <pc:sldMk cId="977399905" sldId="256"/>
        </pc:sldMkLst>
        <pc:spChg chg="mod">
          <ac:chgData name="Ye, Yincheng (MDE)" userId="0003f851-d74e-490d-a68f-ff93d6e1fc65" providerId="ADAL" clId="{611C9326-B6CE-4295-A916-A6A8C2757845}" dt="2025-09-04T14:00:16.394" v="10" actId="20577"/>
          <ac:spMkLst>
            <pc:docMk/>
            <pc:sldMk cId="977399905" sldId="256"/>
            <ac:spMk id="2" creationId="{0E9715E0-F64F-48F5-95B6-4F521159C503}"/>
          </ac:spMkLst>
        </pc:spChg>
        <pc:spChg chg="add del">
          <ac:chgData name="Ye, Yincheng (MDE)" userId="0003f851-d74e-490d-a68f-ff93d6e1fc65" providerId="ADAL" clId="{611C9326-B6CE-4295-A916-A6A8C2757845}" dt="2025-09-04T14:00:07.404" v="8"/>
          <ac:spMkLst>
            <pc:docMk/>
            <pc:sldMk cId="977399905" sldId="256"/>
            <ac:spMk id="11" creationId="{FB376A39-154E-4672-B6EA-EA77F28CF1E3}"/>
          </ac:spMkLst>
        </pc:spChg>
        <pc:spChg chg="add del">
          <ac:chgData name="Ye, Yincheng (MDE)" userId="0003f851-d74e-490d-a68f-ff93d6e1fc65" providerId="ADAL" clId="{611C9326-B6CE-4295-A916-A6A8C2757845}" dt="2025-09-04T14:00:07.404" v="8"/>
          <ac:spMkLst>
            <pc:docMk/>
            <pc:sldMk cId="977399905" sldId="256"/>
            <ac:spMk id="13" creationId="{67F330F7-B3EC-45B3-A3B9-8B43F6EE2C89}"/>
          </ac:spMkLst>
        </pc:spChg>
        <pc:spChg chg="add del">
          <ac:chgData name="Ye, Yincheng (MDE)" userId="0003f851-d74e-490d-a68f-ff93d6e1fc65" providerId="ADAL" clId="{611C9326-B6CE-4295-A916-A6A8C2757845}" dt="2025-09-04T14:00:07.404" v="8"/>
          <ac:spMkLst>
            <pc:docMk/>
            <pc:sldMk cId="977399905" sldId="256"/>
            <ac:spMk id="19" creationId="{B16E59B7-2693-428B-87AD-D8A76E7252DB}"/>
          </ac:spMkLst>
        </pc:spChg>
        <pc:grpChg chg="add del">
          <ac:chgData name="Ye, Yincheng (MDE)" userId="0003f851-d74e-490d-a68f-ff93d6e1fc65" providerId="ADAL" clId="{611C9326-B6CE-4295-A916-A6A8C2757845}" dt="2025-09-04T14:00:07.404" v="8"/>
          <ac:grpSpMkLst>
            <pc:docMk/>
            <pc:sldMk cId="977399905" sldId="256"/>
            <ac:grpSpMk id="15" creationId="{1B59C93E-408B-4A18-8823-245025D18216}"/>
          </ac:grpSpMkLst>
        </pc:grpChg>
        <pc:picChg chg="add del">
          <ac:chgData name="Ye, Yincheng (MDE)" userId="0003f851-d74e-490d-a68f-ff93d6e1fc65" providerId="ADAL" clId="{611C9326-B6CE-4295-A916-A6A8C2757845}" dt="2025-09-04T14:00:07.404" v="8"/>
          <ac:picMkLst>
            <pc:docMk/>
            <pc:sldMk cId="977399905" sldId="256"/>
            <ac:picMk id="23" creationId="{8E11A2E1-5E39-4080-93B8-4811FE13D403}"/>
          </ac:picMkLst>
        </pc:picChg>
        <pc:cxnChg chg="add del">
          <ac:chgData name="Ye, Yincheng (MDE)" userId="0003f851-d74e-490d-a68f-ff93d6e1fc65" providerId="ADAL" clId="{611C9326-B6CE-4295-A916-A6A8C2757845}" dt="2025-09-04T14:00:07.404" v="8"/>
          <ac:cxnSpMkLst>
            <pc:docMk/>
            <pc:sldMk cId="977399905" sldId="256"/>
            <ac:cxnSpMk id="21" creationId="{D89CA9A2-D0CB-48A6-B2ED-03C3EB3AD68E}"/>
          </ac:cxnSpMkLst>
        </pc:cxnChg>
        <pc:cxnChg chg="add del">
          <ac:chgData name="Ye, Yincheng (MDE)" userId="0003f851-d74e-490d-a68f-ff93d6e1fc65" providerId="ADAL" clId="{611C9326-B6CE-4295-A916-A6A8C2757845}" dt="2025-09-04T14:00:07.404" v="8"/>
          <ac:cxnSpMkLst>
            <pc:docMk/>
            <pc:sldMk cId="977399905" sldId="256"/>
            <ac:cxnSpMk id="25" creationId="{5A8467B7-9FAF-47EC-A36A-76A9020A51F0}"/>
          </ac:cxnSpMkLst>
        </pc:cxnChg>
      </pc:sldChg>
      <pc:sldChg chg="addSp delSp modSp mod delDesignElem modNotesTx">
        <pc:chgData name="Ye, Yincheng (MDE)" userId="0003f851-d74e-490d-a68f-ff93d6e1fc65" providerId="ADAL" clId="{611C9326-B6CE-4295-A916-A6A8C2757845}" dt="2025-09-04T15:08:23.124" v="1090" actId="20577"/>
        <pc:sldMkLst>
          <pc:docMk/>
          <pc:sldMk cId="863674752" sldId="257"/>
        </pc:sldMkLst>
        <pc:spChg chg="mod">
          <ac:chgData name="Ye, Yincheng (MDE)" userId="0003f851-d74e-490d-a68f-ff93d6e1fc65" providerId="ADAL" clId="{611C9326-B6CE-4295-A916-A6A8C2757845}" dt="2025-09-04T14:53:52.733" v="1052" actId="14100"/>
          <ac:spMkLst>
            <pc:docMk/>
            <pc:sldMk cId="863674752" sldId="257"/>
            <ac:spMk id="2" creationId="{FBA57804-11C0-4D5C-B80B-D538DEFD2D6D}"/>
          </ac:spMkLst>
        </pc:spChg>
        <pc:spChg chg="add del">
          <ac:chgData name="Ye, Yincheng (MDE)" userId="0003f851-d74e-490d-a68f-ff93d6e1fc65" providerId="ADAL" clId="{611C9326-B6CE-4295-A916-A6A8C2757845}" dt="2025-09-04T14:00:07.404" v="8"/>
          <ac:spMkLst>
            <pc:docMk/>
            <pc:sldMk cId="863674752" sldId="257"/>
            <ac:spMk id="9" creationId="{1A86B93D-0879-4BC3-B616-90E504482842}"/>
          </ac:spMkLst>
        </pc:spChg>
        <pc:spChg chg="add del">
          <ac:chgData name="Ye, Yincheng (MDE)" userId="0003f851-d74e-490d-a68f-ff93d6e1fc65" providerId="ADAL" clId="{611C9326-B6CE-4295-A916-A6A8C2757845}" dt="2025-09-04T14:00:07.404" v="8"/>
          <ac:spMkLst>
            <pc:docMk/>
            <pc:sldMk cId="863674752" sldId="257"/>
            <ac:spMk id="11" creationId="{720E885D-F4D2-48FD-95D9-DA0751F3D6E2}"/>
          </ac:spMkLst>
        </pc:spChg>
        <pc:spChg chg="add del">
          <ac:chgData name="Ye, Yincheng (MDE)" userId="0003f851-d74e-490d-a68f-ff93d6e1fc65" providerId="ADAL" clId="{611C9326-B6CE-4295-A916-A6A8C2757845}" dt="2025-09-04T14:00:07.404" v="8"/>
          <ac:spMkLst>
            <pc:docMk/>
            <pc:sldMk cId="863674752" sldId="257"/>
            <ac:spMk id="15" creationId="{A599AF7C-8D7E-4D1B-AB28-587084B3DEF2}"/>
          </ac:spMkLst>
        </pc:spChg>
        <pc:cxnChg chg="add del">
          <ac:chgData name="Ye, Yincheng (MDE)" userId="0003f851-d74e-490d-a68f-ff93d6e1fc65" providerId="ADAL" clId="{611C9326-B6CE-4295-A916-A6A8C2757845}" dt="2025-09-04T14:00:07.404" v="8"/>
          <ac:cxnSpMkLst>
            <pc:docMk/>
            <pc:sldMk cId="863674752" sldId="257"/>
            <ac:cxnSpMk id="13" creationId="{39EC1CB8-4497-451C-9F6C-6BC9B650565D}"/>
          </ac:cxnSpMkLst>
        </pc:cxnChg>
      </pc:sldChg>
      <pc:sldChg chg="addSp delSp modSp delDesignElem modNotesTx">
        <pc:chgData name="Ye, Yincheng (MDE)" userId="0003f851-d74e-490d-a68f-ff93d6e1fc65" providerId="ADAL" clId="{611C9326-B6CE-4295-A916-A6A8C2757845}" dt="2025-09-04T14:29:48.864" v="537" actId="20577"/>
        <pc:sldMkLst>
          <pc:docMk/>
          <pc:sldMk cId="4277299514" sldId="258"/>
        </pc:sldMkLst>
        <pc:spChg chg="add del">
          <ac:chgData name="Ye, Yincheng (MDE)" userId="0003f851-d74e-490d-a68f-ff93d6e1fc65" providerId="ADAL" clId="{611C9326-B6CE-4295-A916-A6A8C2757845}" dt="2025-09-04T14:00:07.404" v="8"/>
          <ac:spMkLst>
            <pc:docMk/>
            <pc:sldMk cId="4277299514" sldId="258"/>
            <ac:spMk id="19" creationId="{32D32A60-013B-47A8-8833-D2424080917B}"/>
          </ac:spMkLst>
        </pc:spChg>
        <pc:spChg chg="add del">
          <ac:chgData name="Ye, Yincheng (MDE)" userId="0003f851-d74e-490d-a68f-ff93d6e1fc65" providerId="ADAL" clId="{611C9326-B6CE-4295-A916-A6A8C2757845}" dt="2025-09-04T14:00:07.404" v="8"/>
          <ac:spMkLst>
            <pc:docMk/>
            <pc:sldMk cId="4277299514" sldId="258"/>
            <ac:spMk id="21" creationId="{AE27932B-B694-4C4C-90D7-A0333A7C5876}"/>
          </ac:spMkLst>
        </pc:spChg>
        <pc:spChg chg="add del">
          <ac:chgData name="Ye, Yincheng (MDE)" userId="0003f851-d74e-490d-a68f-ff93d6e1fc65" providerId="ADAL" clId="{611C9326-B6CE-4295-A916-A6A8C2757845}" dt="2025-09-04T14:00:07.404" v="8"/>
          <ac:spMkLst>
            <pc:docMk/>
            <pc:sldMk cId="4277299514" sldId="258"/>
            <ac:spMk id="23" creationId="{A9DA474E-6B91-4200-840F-0257B2358A75}"/>
          </ac:spMkLst>
        </pc:spChg>
        <pc:graphicFrameChg chg="mod">
          <ac:chgData name="Ye, Yincheng (MDE)" userId="0003f851-d74e-490d-a68f-ff93d6e1fc65" providerId="ADAL" clId="{611C9326-B6CE-4295-A916-A6A8C2757845}" dt="2025-09-04T14:06:41.598" v="116" actId="20577"/>
          <ac:graphicFrameMkLst>
            <pc:docMk/>
            <pc:sldMk cId="4277299514" sldId="258"/>
            <ac:graphicFrameMk id="5" creationId="{3136BFFC-F692-F6A9-7834-11D914BE7B70}"/>
          </ac:graphicFrameMkLst>
        </pc:graphicFrameChg>
        <pc:picChg chg="add del">
          <ac:chgData name="Ye, Yincheng (MDE)" userId="0003f851-d74e-490d-a68f-ff93d6e1fc65" providerId="ADAL" clId="{611C9326-B6CE-4295-A916-A6A8C2757845}" dt="2025-09-04T14:00:07.404" v="8"/>
          <ac:picMkLst>
            <pc:docMk/>
            <pc:sldMk cId="4277299514" sldId="258"/>
            <ac:picMk id="18" creationId="{DF63C9AD-AE6E-4512-8171-91612E84CCFB}"/>
          </ac:picMkLst>
        </pc:picChg>
        <pc:cxnChg chg="add del">
          <ac:chgData name="Ye, Yincheng (MDE)" userId="0003f851-d74e-490d-a68f-ff93d6e1fc65" providerId="ADAL" clId="{611C9326-B6CE-4295-A916-A6A8C2757845}" dt="2025-09-04T14:00:07.404" v="8"/>
          <ac:cxnSpMkLst>
            <pc:docMk/>
            <pc:sldMk cId="4277299514" sldId="258"/>
            <ac:cxnSpMk id="20" creationId="{FE1A49CE-B63D-457A-A180-1C883E1A63D2}"/>
          </ac:cxnSpMkLst>
        </pc:cxnChg>
        <pc:cxnChg chg="add del">
          <ac:chgData name="Ye, Yincheng (MDE)" userId="0003f851-d74e-490d-a68f-ff93d6e1fc65" providerId="ADAL" clId="{611C9326-B6CE-4295-A916-A6A8C2757845}" dt="2025-09-04T14:00:07.404" v="8"/>
          <ac:cxnSpMkLst>
            <pc:docMk/>
            <pc:sldMk cId="4277299514" sldId="258"/>
            <ac:cxnSpMk id="22" creationId="{9EBB0476-5CF0-4F44-8D68-5D42D7AEE43A}"/>
          </ac:cxnSpMkLst>
        </pc:cxnChg>
      </pc:sldChg>
      <pc:sldChg chg="addSp delSp modSp mod setBg modNotesTx">
        <pc:chgData name="Ye, Yincheng (MDE)" userId="0003f851-d74e-490d-a68f-ff93d6e1fc65" providerId="ADAL" clId="{611C9326-B6CE-4295-A916-A6A8C2757845}" dt="2025-09-04T15:20:09.225" v="1100" actId="403"/>
        <pc:sldMkLst>
          <pc:docMk/>
          <pc:sldMk cId="3411814092" sldId="259"/>
        </pc:sldMkLst>
        <pc:spChg chg="mod">
          <ac:chgData name="Ye, Yincheng (MDE)" userId="0003f851-d74e-490d-a68f-ff93d6e1fc65" providerId="ADAL" clId="{611C9326-B6CE-4295-A916-A6A8C2757845}" dt="2025-09-04T15:20:09.225" v="1100" actId="403"/>
          <ac:spMkLst>
            <pc:docMk/>
            <pc:sldMk cId="3411814092" sldId="259"/>
            <ac:spMk id="2" creationId="{E387AC4C-119C-49E3-A0D3-99CB5C6A9A20}"/>
          </ac:spMkLst>
        </pc:spChg>
        <pc:spChg chg="add del mod">
          <ac:chgData name="Ye, Yincheng (MDE)" userId="0003f851-d74e-490d-a68f-ff93d6e1fc65" providerId="ADAL" clId="{611C9326-B6CE-4295-A916-A6A8C2757845}" dt="2025-09-04T14:46:35.942" v="956" actId="26606"/>
          <ac:spMkLst>
            <pc:docMk/>
            <pc:sldMk cId="3411814092" sldId="259"/>
            <ac:spMk id="4" creationId="{F33DE827-F759-8256-D52C-D5AE9B6404C1}"/>
          </ac:spMkLst>
        </pc:spChg>
        <pc:spChg chg="add del">
          <ac:chgData name="Ye, Yincheng (MDE)" userId="0003f851-d74e-490d-a68f-ff93d6e1fc65" providerId="ADAL" clId="{611C9326-B6CE-4295-A916-A6A8C2757845}" dt="2025-09-04T14:46:59.882" v="957" actId="26606"/>
          <ac:spMkLst>
            <pc:docMk/>
            <pc:sldMk cId="3411814092" sldId="259"/>
            <ac:spMk id="7" creationId="{B0075745-2871-4EFE-AB1D-91ED1391220A}"/>
          </ac:spMkLst>
        </pc:spChg>
        <pc:spChg chg="add del">
          <ac:chgData name="Ye, Yincheng (MDE)" userId="0003f851-d74e-490d-a68f-ff93d6e1fc65" providerId="ADAL" clId="{611C9326-B6CE-4295-A916-A6A8C2757845}" dt="2025-09-04T14:45:07.004" v="903" actId="26606"/>
          <ac:spMkLst>
            <pc:docMk/>
            <pc:sldMk cId="3411814092" sldId="259"/>
            <ac:spMk id="10" creationId="{482E7304-2AC2-4A5C-924D-A6AC3FFC5EAC}"/>
          </ac:spMkLst>
        </pc:spChg>
        <pc:spChg chg="add del">
          <ac:chgData name="Ye, Yincheng (MDE)" userId="0003f851-d74e-490d-a68f-ff93d6e1fc65" providerId="ADAL" clId="{611C9326-B6CE-4295-A916-A6A8C2757845}" dt="2025-09-04T14:45:07.004" v="903" actId="26606"/>
          <ac:spMkLst>
            <pc:docMk/>
            <pc:sldMk cId="3411814092" sldId="259"/>
            <ac:spMk id="14" creationId="{A3C183B1-1D4B-4E3D-A02E-A426E3BFA016}"/>
          </ac:spMkLst>
        </pc:spChg>
        <pc:spChg chg="add del">
          <ac:chgData name="Ye, Yincheng (MDE)" userId="0003f851-d74e-490d-a68f-ff93d6e1fc65" providerId="ADAL" clId="{611C9326-B6CE-4295-A916-A6A8C2757845}" dt="2025-09-04T14:46:59.882" v="957" actId="26606"/>
          <ac:spMkLst>
            <pc:docMk/>
            <pc:sldMk cId="3411814092" sldId="259"/>
            <ac:spMk id="18" creationId="{AB84E9C1-D82D-4069-AD26-92280768DA53}"/>
          </ac:spMkLst>
        </pc:spChg>
        <pc:spChg chg="add">
          <ac:chgData name="Ye, Yincheng (MDE)" userId="0003f851-d74e-490d-a68f-ff93d6e1fc65" providerId="ADAL" clId="{611C9326-B6CE-4295-A916-A6A8C2757845}" dt="2025-09-04T14:46:59.882" v="957" actId="26606"/>
          <ac:spMkLst>
            <pc:docMk/>
            <pc:sldMk cId="3411814092" sldId="259"/>
            <ac:spMk id="27" creationId="{482E7304-2AC2-4A5C-924D-A6AC3FFC5EAC}"/>
          </ac:spMkLst>
        </pc:spChg>
        <pc:spChg chg="add">
          <ac:chgData name="Ye, Yincheng (MDE)" userId="0003f851-d74e-490d-a68f-ff93d6e1fc65" providerId="ADAL" clId="{611C9326-B6CE-4295-A916-A6A8C2757845}" dt="2025-09-04T14:46:59.882" v="957" actId="26606"/>
          <ac:spMkLst>
            <pc:docMk/>
            <pc:sldMk cId="3411814092" sldId="259"/>
            <ac:spMk id="31" creationId="{A3C183B1-1D4B-4E3D-A02E-A426E3BFA016}"/>
          </ac:spMkLst>
        </pc:spChg>
        <pc:grpChg chg="add del">
          <ac:chgData name="Ye, Yincheng (MDE)" userId="0003f851-d74e-490d-a68f-ff93d6e1fc65" providerId="ADAL" clId="{611C9326-B6CE-4295-A916-A6A8C2757845}" dt="2025-09-04T14:46:59.882" v="957" actId="26606"/>
          <ac:grpSpMkLst>
            <pc:docMk/>
            <pc:sldMk cId="3411814092" sldId="259"/>
            <ac:grpSpMk id="8" creationId="{F8B6FE07-47DE-47F7-9986-CC53D02A1A63}"/>
          </ac:grpSpMkLst>
        </pc:grpChg>
        <pc:graphicFrameChg chg="del mod modGraphic">
          <ac:chgData name="Ye, Yincheng (MDE)" userId="0003f851-d74e-490d-a68f-ff93d6e1fc65" providerId="ADAL" clId="{611C9326-B6CE-4295-A916-A6A8C2757845}" dt="2025-09-04T14:37:49.862" v="571" actId="478"/>
          <ac:graphicFrameMkLst>
            <pc:docMk/>
            <pc:sldMk cId="3411814092" sldId="259"/>
            <ac:graphicFrameMk id="5" creationId="{9DB93891-D45E-EF6F-1691-0D52A421FEA9}"/>
          </ac:graphicFrameMkLst>
        </pc:graphicFrameChg>
        <pc:graphicFrameChg chg="add del">
          <ac:chgData name="Ye, Yincheng (MDE)" userId="0003f851-d74e-490d-a68f-ff93d6e1fc65" providerId="ADAL" clId="{611C9326-B6CE-4295-A916-A6A8C2757845}" dt="2025-09-04T14:45:07.004" v="903" actId="26606"/>
          <ac:graphicFrameMkLst>
            <pc:docMk/>
            <pc:sldMk cId="3411814092" sldId="259"/>
            <ac:graphicFrameMk id="6" creationId="{6F1DD529-D469-13B8-EAB7-C55A6960B0D4}"/>
          </ac:graphicFrameMkLst>
        </pc:graphicFrameChg>
        <pc:graphicFrameChg chg="add mod modGraphic">
          <ac:chgData name="Ye, Yincheng (MDE)" userId="0003f851-d74e-490d-a68f-ff93d6e1fc65" providerId="ADAL" clId="{611C9326-B6CE-4295-A916-A6A8C2757845}" dt="2025-09-04T15:04:19.897" v="1086" actId="20577"/>
          <ac:graphicFrameMkLst>
            <pc:docMk/>
            <pc:sldMk cId="3411814092" sldId="259"/>
            <ac:graphicFrameMk id="11" creationId="{BBEB1E3D-53F3-948E-6470-1160B4542863}"/>
          </ac:graphicFrameMkLst>
        </pc:graphicFrameChg>
        <pc:picChg chg="add del">
          <ac:chgData name="Ye, Yincheng (MDE)" userId="0003f851-d74e-490d-a68f-ff93d6e1fc65" providerId="ADAL" clId="{611C9326-B6CE-4295-A916-A6A8C2757845}" dt="2025-09-04T14:46:59.882" v="957" actId="26606"/>
          <ac:picMkLst>
            <pc:docMk/>
            <pc:sldMk cId="3411814092" sldId="259"/>
            <ac:picMk id="20" creationId="{5886CB00-0B4D-464B-8ED8-6028A46899A6}"/>
          </ac:picMkLst>
        </pc:picChg>
        <pc:cxnChg chg="add del">
          <ac:chgData name="Ye, Yincheng (MDE)" userId="0003f851-d74e-490d-a68f-ff93d6e1fc65" providerId="ADAL" clId="{611C9326-B6CE-4295-A916-A6A8C2757845}" dt="2025-09-04T14:45:07.004" v="903" actId="26606"/>
          <ac:cxnSpMkLst>
            <pc:docMk/>
            <pc:sldMk cId="3411814092" sldId="259"/>
            <ac:cxnSpMk id="12" creationId="{D259FEF2-F6A5-442F-BA10-4E39EECD0ABE}"/>
          </ac:cxnSpMkLst>
        </pc:cxnChg>
        <pc:cxnChg chg="add">
          <ac:chgData name="Ye, Yincheng (MDE)" userId="0003f851-d74e-490d-a68f-ff93d6e1fc65" providerId="ADAL" clId="{611C9326-B6CE-4295-A916-A6A8C2757845}" dt="2025-09-04T14:46:35.942" v="956" actId="26606"/>
          <ac:cxnSpMkLst>
            <pc:docMk/>
            <pc:sldMk cId="3411814092" sldId="259"/>
            <ac:cxnSpMk id="16" creationId="{FDE442CB-3821-45ED-8A24-25846C0B6AA8}"/>
          </ac:cxnSpMkLst>
        </pc:cxnChg>
        <pc:cxnChg chg="add del">
          <ac:chgData name="Ye, Yincheng (MDE)" userId="0003f851-d74e-490d-a68f-ff93d6e1fc65" providerId="ADAL" clId="{611C9326-B6CE-4295-A916-A6A8C2757845}" dt="2025-09-04T14:46:59.882" v="957" actId="26606"/>
          <ac:cxnSpMkLst>
            <pc:docMk/>
            <pc:sldMk cId="3411814092" sldId="259"/>
            <ac:cxnSpMk id="22" creationId="{F47B8F6D-15DD-492D-9776-DF8BEF3ECAA9}"/>
          </ac:cxnSpMkLst>
        </pc:cxnChg>
        <pc:cxnChg chg="add">
          <ac:chgData name="Ye, Yincheng (MDE)" userId="0003f851-d74e-490d-a68f-ff93d6e1fc65" providerId="ADAL" clId="{611C9326-B6CE-4295-A916-A6A8C2757845}" dt="2025-09-04T14:46:59.882" v="957" actId="26606"/>
          <ac:cxnSpMkLst>
            <pc:docMk/>
            <pc:sldMk cId="3411814092" sldId="259"/>
            <ac:cxnSpMk id="29" creationId="{D259FEF2-F6A5-442F-BA10-4E39EECD0ABE}"/>
          </ac:cxnSpMkLst>
        </pc:cxnChg>
      </pc:sldChg>
      <pc:sldChg chg="modSp">
        <pc:chgData name="Ye, Yincheng (MDE)" userId="0003f851-d74e-490d-a68f-ff93d6e1fc65" providerId="ADAL" clId="{611C9326-B6CE-4295-A916-A6A8C2757845}" dt="2025-09-04T14:00:07.404" v="8"/>
        <pc:sldMkLst>
          <pc:docMk/>
          <pc:sldMk cId="1207193051" sldId="261"/>
        </pc:sldMkLst>
        <pc:spChg chg="mod">
          <ac:chgData name="Ye, Yincheng (MDE)" userId="0003f851-d74e-490d-a68f-ff93d6e1fc65" providerId="ADAL" clId="{611C9326-B6CE-4295-A916-A6A8C2757845}" dt="2025-09-04T14:00:07.404" v="8"/>
          <ac:spMkLst>
            <pc:docMk/>
            <pc:sldMk cId="1207193051" sldId="261"/>
            <ac:spMk id="2" creationId="{7A410D18-9D54-4BCB-BD44-7E09D9EB8D86}"/>
          </ac:spMkLst>
        </pc:spChg>
        <pc:graphicFrameChg chg="mod">
          <ac:chgData name="Ye, Yincheng (MDE)" userId="0003f851-d74e-490d-a68f-ff93d6e1fc65" providerId="ADAL" clId="{611C9326-B6CE-4295-A916-A6A8C2757845}" dt="2025-09-04T14:00:07.404" v="8"/>
          <ac:graphicFrameMkLst>
            <pc:docMk/>
            <pc:sldMk cId="1207193051" sldId="261"/>
            <ac:graphicFrameMk id="5" creationId="{5F4FC1AF-54B6-606E-067A-AEEBCA4A1B7D}"/>
          </ac:graphicFrameMkLst>
        </pc:graphicFrameChg>
      </pc:sldChg>
      <pc:sldChg chg="modSp mod modNotesTx">
        <pc:chgData name="Ye, Yincheng (MDE)" userId="0003f851-d74e-490d-a68f-ff93d6e1fc65" providerId="ADAL" clId="{611C9326-B6CE-4295-A916-A6A8C2757845}" dt="2025-09-04T15:14:17.472" v="1093" actId="6549"/>
        <pc:sldMkLst>
          <pc:docMk/>
          <pc:sldMk cId="1852918217" sldId="262"/>
        </pc:sldMkLst>
        <pc:spChg chg="mod">
          <ac:chgData name="Ye, Yincheng (MDE)" userId="0003f851-d74e-490d-a68f-ff93d6e1fc65" providerId="ADAL" clId="{611C9326-B6CE-4295-A916-A6A8C2757845}" dt="2025-09-04T14:53:10.331" v="1015" actId="2710"/>
          <ac:spMkLst>
            <pc:docMk/>
            <pc:sldMk cId="1852918217" sldId="262"/>
            <ac:spMk id="2" creationId="{AF8A343C-53EC-4183-BDF8-E1B5F8F29194}"/>
          </ac:spMkLst>
        </pc:spChg>
        <pc:graphicFrameChg chg="mod">
          <ac:chgData name="Ye, Yincheng (MDE)" userId="0003f851-d74e-490d-a68f-ff93d6e1fc65" providerId="ADAL" clId="{611C9326-B6CE-4295-A916-A6A8C2757845}" dt="2025-09-04T14:23:01.055" v="452"/>
          <ac:graphicFrameMkLst>
            <pc:docMk/>
            <pc:sldMk cId="1852918217" sldId="262"/>
            <ac:graphicFrameMk id="5" creationId="{67DB3454-32E2-532B-EE24-6690FAD911DE}"/>
          </ac:graphicFrameMkLst>
        </pc:graphicFrameChg>
      </pc:sldChg>
      <pc:sldChg chg="addSp delSp modSp mod delDesignElem modNotesTx">
        <pc:chgData name="Ye, Yincheng (MDE)" userId="0003f851-d74e-490d-a68f-ff93d6e1fc65" providerId="ADAL" clId="{611C9326-B6CE-4295-A916-A6A8C2757845}" dt="2025-09-04T14:53:29.347" v="1039" actId="20577"/>
        <pc:sldMkLst>
          <pc:docMk/>
          <pc:sldMk cId="2723493752" sldId="303"/>
        </pc:sldMkLst>
        <pc:spChg chg="mod">
          <ac:chgData name="Ye, Yincheng (MDE)" userId="0003f851-d74e-490d-a68f-ff93d6e1fc65" providerId="ADAL" clId="{611C9326-B6CE-4295-A916-A6A8C2757845}" dt="2025-09-04T14:53:29.347" v="1039" actId="20577"/>
          <ac:spMkLst>
            <pc:docMk/>
            <pc:sldMk cId="2723493752" sldId="303"/>
            <ac:spMk id="2" creationId="{E22F0A16-4757-496E-9091-459A2E010928}"/>
          </ac:spMkLst>
        </pc:spChg>
        <pc:spChg chg="add del">
          <ac:chgData name="Ye, Yincheng (MDE)" userId="0003f851-d74e-490d-a68f-ff93d6e1fc65" providerId="ADAL" clId="{611C9326-B6CE-4295-A916-A6A8C2757845}" dt="2025-09-04T14:00:07.404" v="8"/>
          <ac:spMkLst>
            <pc:docMk/>
            <pc:sldMk cId="2723493752" sldId="303"/>
            <ac:spMk id="12" creationId="{84C75E2B-CACA-478C-B26B-182AF87A18E3}"/>
          </ac:spMkLst>
        </pc:spChg>
        <pc:graphicFrameChg chg="mod modGraphic">
          <ac:chgData name="Ye, Yincheng (MDE)" userId="0003f851-d74e-490d-a68f-ff93d6e1fc65" providerId="ADAL" clId="{611C9326-B6CE-4295-A916-A6A8C2757845}" dt="2025-09-04T14:52:10.290" v="1003" actId="1076"/>
          <ac:graphicFrameMkLst>
            <pc:docMk/>
            <pc:sldMk cId="2723493752" sldId="303"/>
            <ac:graphicFrameMk id="7" creationId="{B00A1373-AE2A-4243-9A5E-C4F6390AF228}"/>
          </ac:graphicFrameMkLst>
        </pc:graphicFrameChg>
        <pc:picChg chg="add del">
          <ac:chgData name="Ye, Yincheng (MDE)" userId="0003f851-d74e-490d-a68f-ff93d6e1fc65" providerId="ADAL" clId="{611C9326-B6CE-4295-A916-A6A8C2757845}" dt="2025-09-04T14:00:07.404" v="8"/>
          <ac:picMkLst>
            <pc:docMk/>
            <pc:sldMk cId="2723493752" sldId="303"/>
            <ac:picMk id="14" creationId="{50FF2874-547C-4D14-9E18-28B19002FB8C}"/>
          </ac:picMkLst>
        </pc:picChg>
        <pc:cxnChg chg="add del">
          <ac:chgData name="Ye, Yincheng (MDE)" userId="0003f851-d74e-490d-a68f-ff93d6e1fc65" providerId="ADAL" clId="{611C9326-B6CE-4295-A916-A6A8C2757845}" dt="2025-09-04T14:00:07.404" v="8"/>
          <ac:cxnSpMkLst>
            <pc:docMk/>
            <pc:sldMk cId="2723493752" sldId="303"/>
            <ac:cxnSpMk id="16" creationId="{36CF827D-A163-47F7-BD87-34EB4FA7D696}"/>
          </ac:cxnSpMkLst>
        </pc:cxnChg>
        <pc:cxnChg chg="add del">
          <ac:chgData name="Ye, Yincheng (MDE)" userId="0003f851-d74e-490d-a68f-ff93d6e1fc65" providerId="ADAL" clId="{611C9326-B6CE-4295-A916-A6A8C2757845}" dt="2025-09-04T14:00:07.404" v="8"/>
          <ac:cxnSpMkLst>
            <pc:docMk/>
            <pc:sldMk cId="2723493752" sldId="303"/>
            <ac:cxnSpMk id="18" creationId="{D299D9A9-1DA8-433D-A9BC-FB48D93D4217}"/>
          </ac:cxnSpMkLst>
        </pc:cxnChg>
      </pc:sldChg>
      <pc:sldChg chg="modSp mod modNotesTx">
        <pc:chgData name="Ye, Yincheng (MDE)" userId="0003f851-d74e-490d-a68f-ff93d6e1fc65" providerId="ADAL" clId="{611C9326-B6CE-4295-A916-A6A8C2757845}" dt="2025-09-04T15:08:15.018" v="1089" actId="6549"/>
        <pc:sldMkLst>
          <pc:docMk/>
          <pc:sldMk cId="240161003" sldId="430"/>
        </pc:sldMkLst>
        <pc:spChg chg="mod">
          <ac:chgData name="Ye, Yincheng (MDE)" userId="0003f851-d74e-490d-a68f-ff93d6e1fc65" providerId="ADAL" clId="{611C9326-B6CE-4295-A916-A6A8C2757845}" dt="2025-09-04T14:54:15.129" v="1064" actId="20577"/>
          <ac:spMkLst>
            <pc:docMk/>
            <pc:sldMk cId="240161003" sldId="430"/>
            <ac:spMk id="2" creationId="{51E0AA8E-A408-471B-8D90-DBD75BC42119}"/>
          </ac:spMkLst>
        </pc:spChg>
        <pc:spChg chg="mod">
          <ac:chgData name="Ye, Yincheng (MDE)" userId="0003f851-d74e-490d-a68f-ff93d6e1fc65" providerId="ADAL" clId="{611C9326-B6CE-4295-A916-A6A8C2757845}" dt="2025-09-04T14:00:07.404" v="8"/>
          <ac:spMkLst>
            <pc:docMk/>
            <pc:sldMk cId="240161003" sldId="430"/>
            <ac:spMk id="3" creationId="{4A9C3F1A-B40F-40D7-B119-A1EFA71A2E13}"/>
          </ac:spMkLst>
        </pc:spChg>
      </pc:sldChg>
      <pc:sldChg chg="addSp delSp modSp mod delDesignElem">
        <pc:chgData name="Ye, Yincheng (MDE)" userId="0003f851-d74e-490d-a68f-ff93d6e1fc65" providerId="ADAL" clId="{611C9326-B6CE-4295-A916-A6A8C2757845}" dt="2025-09-04T15:19:38.895" v="1094" actId="122"/>
        <pc:sldMkLst>
          <pc:docMk/>
          <pc:sldMk cId="280225802" sldId="431"/>
        </pc:sldMkLst>
        <pc:spChg chg="mod">
          <ac:chgData name="Ye, Yincheng (MDE)" userId="0003f851-d74e-490d-a68f-ff93d6e1fc65" providerId="ADAL" clId="{611C9326-B6CE-4295-A916-A6A8C2757845}" dt="2025-09-04T15:19:38.895" v="1094" actId="122"/>
          <ac:spMkLst>
            <pc:docMk/>
            <pc:sldMk cId="280225802" sldId="431"/>
            <ac:spMk id="2" creationId="{80D311B8-02B5-80BF-0BB3-A8BC319CB433}"/>
          </ac:spMkLst>
        </pc:spChg>
        <pc:spChg chg="add del">
          <ac:chgData name="Ye, Yincheng (MDE)" userId="0003f851-d74e-490d-a68f-ff93d6e1fc65" providerId="ADAL" clId="{611C9326-B6CE-4295-A916-A6A8C2757845}" dt="2025-09-04T14:00:07.404" v="8"/>
          <ac:spMkLst>
            <pc:docMk/>
            <pc:sldMk cId="280225802" sldId="431"/>
            <ac:spMk id="22" creationId="{742C14A9-3617-46DD-9FC4-ED828A7D3E6F}"/>
          </ac:spMkLst>
        </pc:spChg>
        <pc:spChg chg="add del">
          <ac:chgData name="Ye, Yincheng (MDE)" userId="0003f851-d74e-490d-a68f-ff93d6e1fc65" providerId="ADAL" clId="{611C9326-B6CE-4295-A916-A6A8C2757845}" dt="2025-09-04T14:00:07.404" v="8"/>
          <ac:spMkLst>
            <pc:docMk/>
            <pc:sldMk cId="280225802" sldId="431"/>
            <ac:spMk id="26" creationId="{19E5CB6C-D5A1-44AB-BAD0-E76C67ED2802}"/>
          </ac:spMkLst>
        </pc:spChg>
        <pc:picChg chg="mod">
          <ac:chgData name="Ye, Yincheng (MDE)" userId="0003f851-d74e-490d-a68f-ff93d6e1fc65" providerId="ADAL" clId="{611C9326-B6CE-4295-A916-A6A8C2757845}" dt="2025-09-04T14:49:18.824" v="979" actId="1076"/>
          <ac:picMkLst>
            <pc:docMk/>
            <pc:sldMk cId="280225802" sldId="431"/>
            <ac:picMk id="6" creationId="{9CD1F2FD-79A4-9045-DF33-3D8F6C69CCAD}"/>
          </ac:picMkLst>
        </pc:picChg>
        <pc:picChg chg="add del">
          <ac:chgData name="Ye, Yincheng (MDE)" userId="0003f851-d74e-490d-a68f-ff93d6e1fc65" providerId="ADAL" clId="{611C9326-B6CE-4295-A916-A6A8C2757845}" dt="2025-09-04T14:00:07.404" v="8"/>
          <ac:picMkLst>
            <pc:docMk/>
            <pc:sldMk cId="280225802" sldId="431"/>
            <ac:picMk id="28" creationId="{D5A16967-5C32-4A48-9F02-4F0228AC8DBA}"/>
          </ac:picMkLst>
        </pc:picChg>
        <pc:cxnChg chg="add del">
          <ac:chgData name="Ye, Yincheng (MDE)" userId="0003f851-d74e-490d-a68f-ff93d6e1fc65" providerId="ADAL" clId="{611C9326-B6CE-4295-A916-A6A8C2757845}" dt="2025-09-04T14:00:07.404" v="8"/>
          <ac:cxnSpMkLst>
            <pc:docMk/>
            <pc:sldMk cId="280225802" sldId="431"/>
            <ac:cxnSpMk id="24" creationId="{19AB0109-1C89-41F0-9EDF-3DE017BE3F27}"/>
          </ac:cxnSpMkLst>
        </pc:cxnChg>
        <pc:cxnChg chg="add del">
          <ac:chgData name="Ye, Yincheng (MDE)" userId="0003f851-d74e-490d-a68f-ff93d6e1fc65" providerId="ADAL" clId="{611C9326-B6CE-4295-A916-A6A8C2757845}" dt="2025-09-04T14:00:07.404" v="8"/>
          <ac:cxnSpMkLst>
            <pc:docMk/>
            <pc:sldMk cId="280225802" sldId="431"/>
            <ac:cxnSpMk id="30" creationId="{942D078B-EF20-4DB1-AA1B-87F212C56A9A}"/>
          </ac:cxnSpMkLst>
        </pc:cxnChg>
      </pc:sldChg>
      <pc:sldChg chg="delSp add del setBg delDesignElem">
        <pc:chgData name="Ye, Yincheng (MDE)" userId="0003f851-d74e-490d-a68f-ff93d6e1fc65" providerId="ADAL" clId="{611C9326-B6CE-4295-A916-A6A8C2757845}" dt="2025-09-04T14:13:30.392" v="272" actId="47"/>
        <pc:sldMkLst>
          <pc:docMk/>
          <pc:sldMk cId="1042863390" sldId="466"/>
        </pc:sldMkLst>
        <pc:spChg chg="del">
          <ac:chgData name="Ye, Yincheng (MDE)" userId="0003f851-d74e-490d-a68f-ff93d6e1fc65" providerId="ADAL" clId="{611C9326-B6CE-4295-A916-A6A8C2757845}" dt="2025-09-04T14:12:17.115" v="266"/>
          <ac:spMkLst>
            <pc:docMk/>
            <pc:sldMk cId="1042863390" sldId="466"/>
            <ac:spMk id="10" creationId="{1B15ED52-F352-441B-82BF-E0EA34836D08}"/>
          </ac:spMkLst>
        </pc:spChg>
        <pc:spChg chg="del">
          <ac:chgData name="Ye, Yincheng (MDE)" userId="0003f851-d74e-490d-a68f-ff93d6e1fc65" providerId="ADAL" clId="{611C9326-B6CE-4295-A916-A6A8C2757845}" dt="2025-09-04T14:12:17.115" v="266"/>
          <ac:spMkLst>
            <pc:docMk/>
            <pc:sldMk cId="1042863390" sldId="466"/>
            <ac:spMk id="12" creationId="{3B2E3793-BFE6-45A2-9B7B-E18844431C99}"/>
          </ac:spMkLst>
        </pc:spChg>
        <pc:spChg chg="del">
          <ac:chgData name="Ye, Yincheng (MDE)" userId="0003f851-d74e-490d-a68f-ff93d6e1fc65" providerId="ADAL" clId="{611C9326-B6CE-4295-A916-A6A8C2757845}" dt="2025-09-04T14:12:17.115" v="266"/>
          <ac:spMkLst>
            <pc:docMk/>
            <pc:sldMk cId="1042863390" sldId="466"/>
            <ac:spMk id="14" creationId="{BC4C4868-CB8F-4AF9-9CDB-8108F2C19B67}"/>
          </ac:spMkLst>
        </pc:spChg>
        <pc:spChg chg="del">
          <ac:chgData name="Ye, Yincheng (MDE)" userId="0003f851-d74e-490d-a68f-ff93d6e1fc65" providerId="ADAL" clId="{611C9326-B6CE-4295-A916-A6A8C2757845}" dt="2025-09-04T14:12:17.115" v="266"/>
          <ac:spMkLst>
            <pc:docMk/>
            <pc:sldMk cId="1042863390" sldId="466"/>
            <ac:spMk id="16" creationId="{375E0459-6403-40CD-989D-56A4407CA12E}"/>
          </ac:spMkLst>
        </pc:spChg>
        <pc:spChg chg="del">
          <ac:chgData name="Ye, Yincheng (MDE)" userId="0003f851-d74e-490d-a68f-ff93d6e1fc65" providerId="ADAL" clId="{611C9326-B6CE-4295-A916-A6A8C2757845}" dt="2025-09-04T14:12:17.115" v="266"/>
          <ac:spMkLst>
            <pc:docMk/>
            <pc:sldMk cId="1042863390" sldId="466"/>
            <ac:spMk id="18" creationId="{53E5B1A8-3AC9-4BD1-9BBC-78CA94F2D1BA}"/>
          </ac:spMkLst>
        </pc:spChg>
      </pc:sldChg>
      <pc:sldChg chg="delSp modSp add del mod setBg delDesignElem">
        <pc:chgData name="Ye, Yincheng (MDE)" userId="0003f851-d74e-490d-a68f-ff93d6e1fc65" providerId="ADAL" clId="{611C9326-B6CE-4295-A916-A6A8C2757845}" dt="2025-09-04T14:14:52.764" v="277" actId="47"/>
        <pc:sldMkLst>
          <pc:docMk/>
          <pc:sldMk cId="3371654604" sldId="467"/>
        </pc:sldMkLst>
        <pc:spChg chg="mod">
          <ac:chgData name="Ye, Yincheng (MDE)" userId="0003f851-d74e-490d-a68f-ff93d6e1fc65" providerId="ADAL" clId="{611C9326-B6CE-4295-A916-A6A8C2757845}" dt="2025-09-04T14:12:17.178" v="267" actId="27636"/>
          <ac:spMkLst>
            <pc:docMk/>
            <pc:sldMk cId="3371654604" sldId="467"/>
            <ac:spMk id="3" creationId="{A146C49A-ABF3-F937-432B-3BE61087290A}"/>
          </ac:spMkLst>
        </pc:spChg>
        <pc:spChg chg="del">
          <ac:chgData name="Ye, Yincheng (MDE)" userId="0003f851-d74e-490d-a68f-ff93d6e1fc65" providerId="ADAL" clId="{611C9326-B6CE-4295-A916-A6A8C2757845}" dt="2025-09-04T14:12:17.115" v="266"/>
          <ac:spMkLst>
            <pc:docMk/>
            <pc:sldMk cId="3371654604" sldId="467"/>
            <ac:spMk id="10" creationId="{1B15ED52-F352-441B-82BF-E0EA34836D08}"/>
          </ac:spMkLst>
        </pc:spChg>
        <pc:spChg chg="del">
          <ac:chgData name="Ye, Yincheng (MDE)" userId="0003f851-d74e-490d-a68f-ff93d6e1fc65" providerId="ADAL" clId="{611C9326-B6CE-4295-A916-A6A8C2757845}" dt="2025-09-04T14:12:17.115" v="266"/>
          <ac:spMkLst>
            <pc:docMk/>
            <pc:sldMk cId="3371654604" sldId="467"/>
            <ac:spMk id="12" creationId="{3B2E3793-BFE6-45A2-9B7B-E18844431C99}"/>
          </ac:spMkLst>
        </pc:spChg>
        <pc:spChg chg="del">
          <ac:chgData name="Ye, Yincheng (MDE)" userId="0003f851-d74e-490d-a68f-ff93d6e1fc65" providerId="ADAL" clId="{611C9326-B6CE-4295-A916-A6A8C2757845}" dt="2025-09-04T14:12:17.115" v="266"/>
          <ac:spMkLst>
            <pc:docMk/>
            <pc:sldMk cId="3371654604" sldId="467"/>
            <ac:spMk id="14" creationId="{BC4C4868-CB8F-4AF9-9CDB-8108F2C19B67}"/>
          </ac:spMkLst>
        </pc:spChg>
        <pc:spChg chg="del">
          <ac:chgData name="Ye, Yincheng (MDE)" userId="0003f851-d74e-490d-a68f-ff93d6e1fc65" providerId="ADAL" clId="{611C9326-B6CE-4295-A916-A6A8C2757845}" dt="2025-09-04T14:12:17.115" v="266"/>
          <ac:spMkLst>
            <pc:docMk/>
            <pc:sldMk cId="3371654604" sldId="467"/>
            <ac:spMk id="16" creationId="{375E0459-6403-40CD-989D-56A4407CA12E}"/>
          </ac:spMkLst>
        </pc:spChg>
        <pc:spChg chg="del">
          <ac:chgData name="Ye, Yincheng (MDE)" userId="0003f851-d74e-490d-a68f-ff93d6e1fc65" providerId="ADAL" clId="{611C9326-B6CE-4295-A916-A6A8C2757845}" dt="2025-09-04T14:12:17.115" v="266"/>
          <ac:spMkLst>
            <pc:docMk/>
            <pc:sldMk cId="3371654604" sldId="467"/>
            <ac:spMk id="18" creationId="{53E5B1A8-3AC9-4BD1-9BBC-78CA94F2D1BA}"/>
          </ac:spMkLst>
        </pc:spChg>
      </pc:sldChg>
      <pc:sldChg chg="delSp add del setBg delDesignElem">
        <pc:chgData name="Ye, Yincheng (MDE)" userId="0003f851-d74e-490d-a68f-ff93d6e1fc65" providerId="ADAL" clId="{611C9326-B6CE-4295-A916-A6A8C2757845}" dt="2025-09-04T14:14:07.399" v="273" actId="2696"/>
        <pc:sldMkLst>
          <pc:docMk/>
          <pc:sldMk cId="1623098292" sldId="468"/>
        </pc:sldMkLst>
        <pc:spChg chg="del">
          <ac:chgData name="Ye, Yincheng (MDE)" userId="0003f851-d74e-490d-a68f-ff93d6e1fc65" providerId="ADAL" clId="{611C9326-B6CE-4295-A916-A6A8C2757845}" dt="2025-09-04T14:11:55.028" v="263"/>
          <ac:spMkLst>
            <pc:docMk/>
            <pc:sldMk cId="1623098292" sldId="468"/>
            <ac:spMk id="10" creationId="{09588DA8-065E-4F6F-8EFD-43104AB2E0CF}"/>
          </ac:spMkLst>
        </pc:spChg>
        <pc:spChg chg="del">
          <ac:chgData name="Ye, Yincheng (MDE)" userId="0003f851-d74e-490d-a68f-ff93d6e1fc65" providerId="ADAL" clId="{611C9326-B6CE-4295-A916-A6A8C2757845}" dt="2025-09-04T14:11:55.028" v="263"/>
          <ac:spMkLst>
            <pc:docMk/>
            <pc:sldMk cId="1623098292" sldId="468"/>
            <ac:spMk id="12" creationId="{C4285719-470E-454C-AF62-8323075F1F5B}"/>
          </ac:spMkLst>
        </pc:spChg>
        <pc:spChg chg="del">
          <ac:chgData name="Ye, Yincheng (MDE)" userId="0003f851-d74e-490d-a68f-ff93d6e1fc65" providerId="ADAL" clId="{611C9326-B6CE-4295-A916-A6A8C2757845}" dt="2025-09-04T14:11:55.028" v="263"/>
          <ac:spMkLst>
            <pc:docMk/>
            <pc:sldMk cId="1623098292" sldId="468"/>
            <ac:spMk id="14" creationId="{CD9FE4EF-C4D8-49A0-B2FF-81D8DB7D8A24}"/>
          </ac:spMkLst>
        </pc:spChg>
        <pc:spChg chg="del">
          <ac:chgData name="Ye, Yincheng (MDE)" userId="0003f851-d74e-490d-a68f-ff93d6e1fc65" providerId="ADAL" clId="{611C9326-B6CE-4295-A916-A6A8C2757845}" dt="2025-09-04T14:11:55.028" v="263"/>
          <ac:spMkLst>
            <pc:docMk/>
            <pc:sldMk cId="1623098292" sldId="468"/>
            <ac:spMk id="16" creationId="{4300840D-0A0B-4512-BACA-B439D5B9C57C}"/>
          </ac:spMkLst>
        </pc:spChg>
        <pc:spChg chg="del">
          <ac:chgData name="Ye, Yincheng (MDE)" userId="0003f851-d74e-490d-a68f-ff93d6e1fc65" providerId="ADAL" clId="{611C9326-B6CE-4295-A916-A6A8C2757845}" dt="2025-09-04T14:11:55.028" v="263"/>
          <ac:spMkLst>
            <pc:docMk/>
            <pc:sldMk cId="1623098292" sldId="468"/>
            <ac:spMk id="18" creationId="{D2B78728-A580-49A7-84F9-6EF6F583ADE0}"/>
          </ac:spMkLst>
        </pc:spChg>
        <pc:spChg chg="del">
          <ac:chgData name="Ye, Yincheng (MDE)" userId="0003f851-d74e-490d-a68f-ff93d6e1fc65" providerId="ADAL" clId="{611C9326-B6CE-4295-A916-A6A8C2757845}" dt="2025-09-04T14:11:55.028" v="263"/>
          <ac:spMkLst>
            <pc:docMk/>
            <pc:sldMk cId="1623098292" sldId="468"/>
            <ac:spMk id="20" creationId="{38FAA1A1-D861-433F-88FA-1E9D6FD31D11}"/>
          </ac:spMkLst>
        </pc:spChg>
        <pc:spChg chg="del">
          <ac:chgData name="Ye, Yincheng (MDE)" userId="0003f851-d74e-490d-a68f-ff93d6e1fc65" providerId="ADAL" clId="{611C9326-B6CE-4295-A916-A6A8C2757845}" dt="2025-09-04T14:11:55.028" v="263"/>
          <ac:spMkLst>
            <pc:docMk/>
            <pc:sldMk cId="1623098292" sldId="468"/>
            <ac:spMk id="22" creationId="{8D71EDA1-87BF-4D5D-AB79-F346FD19278A}"/>
          </ac:spMkLst>
        </pc:spChg>
      </pc:sldChg>
      <pc:sldChg chg="addSp delSp modSp add del mod ord setBg modNotesTx">
        <pc:chgData name="Ye, Yincheng (MDE)" userId="0003f851-d74e-490d-a68f-ff93d6e1fc65" providerId="ADAL" clId="{611C9326-B6CE-4295-A916-A6A8C2757845}" dt="2025-09-04T15:19:59.256" v="1099" actId="27636"/>
        <pc:sldMkLst>
          <pc:docMk/>
          <pc:sldMk cId="2204351947" sldId="468"/>
        </pc:sldMkLst>
        <pc:spChg chg="mod">
          <ac:chgData name="Ye, Yincheng (MDE)" userId="0003f851-d74e-490d-a68f-ff93d6e1fc65" providerId="ADAL" clId="{611C9326-B6CE-4295-A916-A6A8C2757845}" dt="2025-09-04T15:19:59.256" v="1099" actId="27636"/>
          <ac:spMkLst>
            <pc:docMk/>
            <pc:sldMk cId="2204351947" sldId="468"/>
            <ac:spMk id="2" creationId="{13790CD6-447B-5148-8152-0E30B118BA67}"/>
          </ac:spMkLst>
        </pc:spChg>
        <pc:spChg chg="del">
          <ac:chgData name="Ye, Yincheng (MDE)" userId="0003f851-d74e-490d-a68f-ff93d6e1fc65" providerId="ADAL" clId="{611C9326-B6CE-4295-A916-A6A8C2757845}" dt="2025-09-04T14:15:50.747" v="278" actId="26606"/>
          <ac:spMkLst>
            <pc:docMk/>
            <pc:sldMk cId="2204351947" sldId="468"/>
            <ac:spMk id="3" creationId="{1542497E-BA15-76B9-F02B-9A33CF170239}"/>
          </ac:spMkLst>
        </pc:spChg>
        <pc:spChg chg="del mod">
          <ac:chgData name="Ye, Yincheng (MDE)" userId="0003f851-d74e-490d-a68f-ff93d6e1fc65" providerId="ADAL" clId="{611C9326-B6CE-4295-A916-A6A8C2757845}" dt="2025-09-04T14:16:14.205" v="282" actId="478"/>
          <ac:spMkLst>
            <pc:docMk/>
            <pc:sldMk cId="2204351947" sldId="468"/>
            <ac:spMk id="5" creationId="{1C2746F8-8A8F-960B-4A30-115827D282CF}"/>
          </ac:spMkLst>
        </pc:spChg>
        <pc:spChg chg="add del">
          <ac:chgData name="Ye, Yincheng (MDE)" userId="0003f851-d74e-490d-a68f-ff93d6e1fc65" providerId="ADAL" clId="{611C9326-B6CE-4295-A916-A6A8C2757845}" dt="2025-09-04T14:16:04.951" v="280" actId="26606"/>
          <ac:spMkLst>
            <pc:docMk/>
            <pc:sldMk cId="2204351947" sldId="468"/>
            <ac:spMk id="11" creationId="{482E7304-2AC2-4A5C-924D-A6AC3FFC5EAC}"/>
          </ac:spMkLst>
        </pc:spChg>
        <pc:spChg chg="add del">
          <ac:chgData name="Ye, Yincheng (MDE)" userId="0003f851-d74e-490d-a68f-ff93d6e1fc65" providerId="ADAL" clId="{611C9326-B6CE-4295-A916-A6A8C2757845}" dt="2025-09-04T14:16:04.951" v="280" actId="26606"/>
          <ac:spMkLst>
            <pc:docMk/>
            <pc:sldMk cId="2204351947" sldId="468"/>
            <ac:spMk id="15" creationId="{A3C183B1-1D4B-4E3D-A02E-A426E3BFA016}"/>
          </ac:spMkLst>
        </pc:spChg>
        <pc:spChg chg="add">
          <ac:chgData name="Ye, Yincheng (MDE)" userId="0003f851-d74e-490d-a68f-ff93d6e1fc65" providerId="ADAL" clId="{611C9326-B6CE-4295-A916-A6A8C2757845}" dt="2025-09-04T14:16:04.951" v="280" actId="26606"/>
          <ac:spMkLst>
            <pc:docMk/>
            <pc:sldMk cId="2204351947" sldId="468"/>
            <ac:spMk id="20" creationId="{482E7304-2AC2-4A5C-924D-A6AC3FFC5EAC}"/>
          </ac:spMkLst>
        </pc:spChg>
        <pc:spChg chg="add">
          <ac:chgData name="Ye, Yincheng (MDE)" userId="0003f851-d74e-490d-a68f-ff93d6e1fc65" providerId="ADAL" clId="{611C9326-B6CE-4295-A916-A6A8C2757845}" dt="2025-09-04T14:16:04.951" v="280" actId="26606"/>
          <ac:spMkLst>
            <pc:docMk/>
            <pc:sldMk cId="2204351947" sldId="468"/>
            <ac:spMk id="24" creationId="{A3C183B1-1D4B-4E3D-A02E-A426E3BFA016}"/>
          </ac:spMkLst>
        </pc:spChg>
        <pc:graphicFrameChg chg="add mod modGraphic">
          <ac:chgData name="Ye, Yincheng (MDE)" userId="0003f851-d74e-490d-a68f-ff93d6e1fc65" providerId="ADAL" clId="{611C9326-B6CE-4295-A916-A6A8C2757845}" dt="2025-09-04T14:49:54.201" v="988" actId="20577"/>
          <ac:graphicFrameMkLst>
            <pc:docMk/>
            <pc:sldMk cId="2204351947" sldId="468"/>
            <ac:graphicFrameMk id="7" creationId="{5CEB42FD-416F-F1A3-0DC8-87EBD5460B00}"/>
          </ac:graphicFrameMkLst>
        </pc:graphicFrameChg>
        <pc:cxnChg chg="add del">
          <ac:chgData name="Ye, Yincheng (MDE)" userId="0003f851-d74e-490d-a68f-ff93d6e1fc65" providerId="ADAL" clId="{611C9326-B6CE-4295-A916-A6A8C2757845}" dt="2025-09-04T14:16:04.951" v="280" actId="26606"/>
          <ac:cxnSpMkLst>
            <pc:docMk/>
            <pc:sldMk cId="2204351947" sldId="468"/>
            <ac:cxnSpMk id="13" creationId="{D259FEF2-F6A5-442F-BA10-4E39EECD0ABE}"/>
          </ac:cxnSpMkLst>
        </pc:cxnChg>
        <pc:cxnChg chg="add">
          <ac:chgData name="Ye, Yincheng (MDE)" userId="0003f851-d74e-490d-a68f-ff93d6e1fc65" providerId="ADAL" clId="{611C9326-B6CE-4295-A916-A6A8C2757845}" dt="2025-09-04T14:16:04.951" v="280" actId="26606"/>
          <ac:cxnSpMkLst>
            <pc:docMk/>
            <pc:sldMk cId="2204351947" sldId="468"/>
            <ac:cxnSpMk id="22" creationId="{D259FEF2-F6A5-442F-BA10-4E39EECD0ABE}"/>
          </ac:cxnSpMkLst>
        </pc:cxnChg>
      </pc:sldChg>
    </pc:docChg>
  </pc:docChgLst>
</pc:chgInfo>
</file>

<file path=ppt/diagrams/_rels/data6.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hyperlink" Target="mailto:YeY@michigan.gov" TargetMode="Externa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diagrams/_rels/drawing6.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1.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0.png"/><Relationship Id="rId5" Type="http://schemas.openxmlformats.org/officeDocument/2006/relationships/hyperlink" Target="mailto:YeY@michigan.gov" TargetMode="External"/><Relationship Id="rId4" Type="http://schemas.openxmlformats.org/officeDocument/2006/relationships/image" Target="../media/image9.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bg_accent3_2">
  <dgm:title val=""/>
  <dgm:desc val=""/>
  <dgm:catLst>
    <dgm:cat type="accent3" pri="13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a:alpha val="0"/>
      </a:schemeClr>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29CC57-BCC3-4ED2-B689-4A7933B6D109}"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en-US"/>
        </a:p>
      </dgm:t>
    </dgm:pt>
    <dgm:pt modelId="{55F58AE8-C022-4ADC-9FCB-FC0AA40744CC}">
      <dgm:prSet/>
      <dgm:spPr/>
      <dgm:t>
        <a:bodyPr/>
        <a:lstStyle/>
        <a:p>
          <a:r>
            <a:rPr lang="en-US" dirty="0"/>
            <a:t>CTE concentrators who exited high school and responded to the follow-up survey during the preceding reporting year</a:t>
          </a:r>
        </a:p>
      </dgm:t>
    </dgm:pt>
    <dgm:pt modelId="{3CFF10D9-00CF-47FA-8B80-A18010DD199A}" type="parTrans" cxnId="{82910A15-1850-4799-B742-469584D5AD2B}">
      <dgm:prSet/>
      <dgm:spPr/>
      <dgm:t>
        <a:bodyPr/>
        <a:lstStyle/>
        <a:p>
          <a:endParaRPr lang="en-US"/>
        </a:p>
      </dgm:t>
    </dgm:pt>
    <dgm:pt modelId="{230F7D2F-D888-4974-A986-5330C824B0F8}" type="sibTrans" cxnId="{82910A15-1850-4799-B742-469584D5AD2B}">
      <dgm:prSet/>
      <dgm:spPr/>
      <dgm:t>
        <a:bodyPr/>
        <a:lstStyle/>
        <a:p>
          <a:endParaRPr lang="en-US"/>
        </a:p>
      </dgm:t>
    </dgm:pt>
    <dgm:pt modelId="{2637808F-65F6-48F5-B481-5DBFDF854C56}">
      <dgm:prSet/>
      <dgm:spPr/>
      <dgm:t>
        <a:bodyPr/>
        <a:lstStyle/>
        <a:p>
          <a:r>
            <a:rPr lang="en-US" dirty="0"/>
            <a:t>Were in placement 2</a:t>
          </a:r>
          <a:r>
            <a:rPr lang="en-US" baseline="30000" dirty="0"/>
            <a:t>nd</a:t>
          </a:r>
          <a:r>
            <a:rPr lang="en-US" dirty="0"/>
            <a:t> quarter after exiting high school:</a:t>
          </a:r>
        </a:p>
      </dgm:t>
    </dgm:pt>
    <dgm:pt modelId="{09E819E3-D68D-4423-8DDE-6C41BADB3014}" type="parTrans" cxnId="{260BA3EA-994A-4DDF-8950-F16128DFD8CF}">
      <dgm:prSet/>
      <dgm:spPr/>
      <dgm:t>
        <a:bodyPr/>
        <a:lstStyle/>
        <a:p>
          <a:endParaRPr lang="en-US"/>
        </a:p>
      </dgm:t>
    </dgm:pt>
    <dgm:pt modelId="{5D666DFA-3B29-443E-A84B-101A3C472E18}" type="sibTrans" cxnId="{260BA3EA-994A-4DDF-8950-F16128DFD8CF}">
      <dgm:prSet/>
      <dgm:spPr/>
      <dgm:t>
        <a:bodyPr/>
        <a:lstStyle/>
        <a:p>
          <a:endParaRPr lang="en-US"/>
        </a:p>
      </dgm:t>
    </dgm:pt>
    <dgm:pt modelId="{F56320D5-68CD-4EE9-81AA-7BBEC526586D}">
      <dgm:prSet/>
      <dgm:spPr/>
      <dgm:t>
        <a:bodyPr/>
        <a:lstStyle/>
        <a:p>
          <a:r>
            <a:rPr lang="en-US"/>
            <a:t>Postsecondary Education/Advanced Training</a:t>
          </a:r>
        </a:p>
      </dgm:t>
    </dgm:pt>
    <dgm:pt modelId="{42BE14C1-E47E-48D7-BB55-E90817A215C2}" type="parTrans" cxnId="{C4E8CCE6-1DE2-45CB-94C5-1FAD1334E519}">
      <dgm:prSet/>
      <dgm:spPr/>
      <dgm:t>
        <a:bodyPr/>
        <a:lstStyle/>
        <a:p>
          <a:endParaRPr lang="en-US"/>
        </a:p>
      </dgm:t>
    </dgm:pt>
    <dgm:pt modelId="{4A6CF984-7C47-4CD1-99FC-EB1A6E2791FE}" type="sibTrans" cxnId="{C4E8CCE6-1DE2-45CB-94C5-1FAD1334E519}">
      <dgm:prSet/>
      <dgm:spPr/>
      <dgm:t>
        <a:bodyPr/>
        <a:lstStyle/>
        <a:p>
          <a:endParaRPr lang="en-US"/>
        </a:p>
      </dgm:t>
    </dgm:pt>
    <dgm:pt modelId="{8352739F-4EE4-4716-A67B-52B3EDF72F90}">
      <dgm:prSet/>
      <dgm:spPr/>
      <dgm:t>
        <a:bodyPr/>
        <a:lstStyle/>
        <a:p>
          <a:r>
            <a:rPr lang="en-US"/>
            <a:t>Employment</a:t>
          </a:r>
        </a:p>
      </dgm:t>
    </dgm:pt>
    <dgm:pt modelId="{B5C430DD-B81B-4C46-A818-D02922414C49}" type="parTrans" cxnId="{7E421BC7-DC75-45CD-98FA-5094BD6FF351}">
      <dgm:prSet/>
      <dgm:spPr/>
      <dgm:t>
        <a:bodyPr/>
        <a:lstStyle/>
        <a:p>
          <a:endParaRPr lang="en-US"/>
        </a:p>
      </dgm:t>
    </dgm:pt>
    <dgm:pt modelId="{9882D8E3-3A7F-44A3-9E60-63F3501D3A5A}" type="sibTrans" cxnId="{7E421BC7-DC75-45CD-98FA-5094BD6FF351}">
      <dgm:prSet/>
      <dgm:spPr/>
      <dgm:t>
        <a:bodyPr/>
        <a:lstStyle/>
        <a:p>
          <a:endParaRPr lang="en-US"/>
        </a:p>
      </dgm:t>
    </dgm:pt>
    <dgm:pt modelId="{D8AFF6EA-1966-4138-94B2-00733EC100C8}">
      <dgm:prSet/>
      <dgm:spPr/>
      <dgm:t>
        <a:bodyPr/>
        <a:lstStyle/>
        <a:p>
          <a:r>
            <a:rPr lang="en-US"/>
            <a:t>Military Service</a:t>
          </a:r>
        </a:p>
      </dgm:t>
    </dgm:pt>
    <dgm:pt modelId="{45E21541-661F-4BEF-AF5B-CAD01D589E83}" type="parTrans" cxnId="{51DD9F20-81F0-4426-B761-F88110D184C0}">
      <dgm:prSet/>
      <dgm:spPr/>
      <dgm:t>
        <a:bodyPr/>
        <a:lstStyle/>
        <a:p>
          <a:endParaRPr lang="en-US"/>
        </a:p>
      </dgm:t>
    </dgm:pt>
    <dgm:pt modelId="{10CB5A81-0445-48ED-93E9-1CAC46B52361}" type="sibTrans" cxnId="{51DD9F20-81F0-4426-B761-F88110D184C0}">
      <dgm:prSet/>
      <dgm:spPr/>
      <dgm:t>
        <a:bodyPr/>
        <a:lstStyle/>
        <a:p>
          <a:endParaRPr lang="en-US"/>
        </a:p>
      </dgm:t>
    </dgm:pt>
    <dgm:pt modelId="{BB732532-575E-4BE3-A158-734A3C633D9D}">
      <dgm:prSet/>
      <dgm:spPr/>
      <dgm:t>
        <a:bodyPr/>
        <a:lstStyle/>
        <a:p>
          <a:r>
            <a:rPr lang="en-US"/>
            <a:t>National and Community Service Programs</a:t>
          </a:r>
        </a:p>
      </dgm:t>
    </dgm:pt>
    <dgm:pt modelId="{0C430C4C-410E-4811-9FBB-FA0C21E0928F}" type="parTrans" cxnId="{AB27695A-061C-4E76-B4FB-FDC305AD2D84}">
      <dgm:prSet/>
      <dgm:spPr/>
      <dgm:t>
        <a:bodyPr/>
        <a:lstStyle/>
        <a:p>
          <a:endParaRPr lang="en-US"/>
        </a:p>
      </dgm:t>
    </dgm:pt>
    <dgm:pt modelId="{C76ECC67-EE6A-4F3E-9170-D5BD445ED5C4}" type="sibTrans" cxnId="{AB27695A-061C-4E76-B4FB-FDC305AD2D84}">
      <dgm:prSet/>
      <dgm:spPr/>
      <dgm:t>
        <a:bodyPr/>
        <a:lstStyle/>
        <a:p>
          <a:endParaRPr lang="en-US"/>
        </a:p>
      </dgm:t>
    </dgm:pt>
    <dgm:pt modelId="{5018D7E8-3200-4715-8473-96896DA22140}">
      <dgm:prSet/>
      <dgm:spPr/>
      <dgm:t>
        <a:bodyPr/>
        <a:lstStyle/>
        <a:p>
          <a:r>
            <a:rPr lang="en-US"/>
            <a:t>Peace Corps Volunteers</a:t>
          </a:r>
        </a:p>
      </dgm:t>
    </dgm:pt>
    <dgm:pt modelId="{E0306ED3-AB40-4FEE-8624-21D04F8FCEFC}" type="parTrans" cxnId="{F754C561-3891-4742-AB4F-5E8B6C2377DC}">
      <dgm:prSet/>
      <dgm:spPr/>
      <dgm:t>
        <a:bodyPr/>
        <a:lstStyle/>
        <a:p>
          <a:endParaRPr lang="en-US"/>
        </a:p>
      </dgm:t>
    </dgm:pt>
    <dgm:pt modelId="{637742F5-E92A-44BE-A2F0-A56502235FF7}" type="sibTrans" cxnId="{F754C561-3891-4742-AB4F-5E8B6C2377DC}">
      <dgm:prSet/>
      <dgm:spPr/>
      <dgm:t>
        <a:bodyPr/>
        <a:lstStyle/>
        <a:p>
          <a:endParaRPr lang="en-US"/>
        </a:p>
      </dgm:t>
    </dgm:pt>
    <dgm:pt modelId="{17C969F3-E2DA-42B4-B7EF-495F67770DB0}" type="pres">
      <dgm:prSet presAssocID="{4B29CC57-BCC3-4ED2-B689-4A7933B6D109}" presName="linear" presStyleCnt="0">
        <dgm:presLayoutVars>
          <dgm:dir/>
          <dgm:animLvl val="lvl"/>
          <dgm:resizeHandles val="exact"/>
        </dgm:presLayoutVars>
      </dgm:prSet>
      <dgm:spPr/>
    </dgm:pt>
    <dgm:pt modelId="{4832F24B-1AE4-4F82-92C1-621648A4758E}" type="pres">
      <dgm:prSet presAssocID="{55F58AE8-C022-4ADC-9FCB-FC0AA40744CC}" presName="parentLin" presStyleCnt="0"/>
      <dgm:spPr/>
    </dgm:pt>
    <dgm:pt modelId="{81285F8B-0BE7-4399-87D4-7E59EC486BA2}" type="pres">
      <dgm:prSet presAssocID="{55F58AE8-C022-4ADC-9FCB-FC0AA40744CC}" presName="parentLeftMargin" presStyleLbl="node1" presStyleIdx="0" presStyleCnt="2"/>
      <dgm:spPr/>
    </dgm:pt>
    <dgm:pt modelId="{A1721962-B295-4940-AD2E-720B039B82B1}" type="pres">
      <dgm:prSet presAssocID="{55F58AE8-C022-4ADC-9FCB-FC0AA40744CC}" presName="parentText" presStyleLbl="node1" presStyleIdx="0" presStyleCnt="2" custScaleX="129596" custScaleY="162530">
        <dgm:presLayoutVars>
          <dgm:chMax val="0"/>
          <dgm:bulletEnabled val="1"/>
        </dgm:presLayoutVars>
      </dgm:prSet>
      <dgm:spPr/>
    </dgm:pt>
    <dgm:pt modelId="{BC8F0347-C802-490A-AF43-F89CEC7AE0B7}" type="pres">
      <dgm:prSet presAssocID="{55F58AE8-C022-4ADC-9FCB-FC0AA40744CC}" presName="negativeSpace" presStyleCnt="0"/>
      <dgm:spPr/>
    </dgm:pt>
    <dgm:pt modelId="{49209D18-2124-4CC6-8EF3-A626E14A0F04}" type="pres">
      <dgm:prSet presAssocID="{55F58AE8-C022-4ADC-9FCB-FC0AA40744CC}" presName="childText" presStyleLbl="conFgAcc1" presStyleIdx="0" presStyleCnt="2">
        <dgm:presLayoutVars>
          <dgm:bulletEnabled val="1"/>
        </dgm:presLayoutVars>
      </dgm:prSet>
      <dgm:spPr/>
    </dgm:pt>
    <dgm:pt modelId="{C697A84D-DAF1-4265-B95E-FF663A61846B}" type="pres">
      <dgm:prSet presAssocID="{230F7D2F-D888-4974-A986-5330C824B0F8}" presName="spaceBetweenRectangles" presStyleCnt="0"/>
      <dgm:spPr/>
    </dgm:pt>
    <dgm:pt modelId="{207DE2A2-6DF1-480A-9FE1-6C398F16D0AC}" type="pres">
      <dgm:prSet presAssocID="{2637808F-65F6-48F5-B481-5DBFDF854C56}" presName="parentLin" presStyleCnt="0"/>
      <dgm:spPr/>
    </dgm:pt>
    <dgm:pt modelId="{9332C882-EF02-4EA0-A8B0-80B184F14DD9}" type="pres">
      <dgm:prSet presAssocID="{2637808F-65F6-48F5-B481-5DBFDF854C56}" presName="parentLeftMargin" presStyleLbl="node1" presStyleIdx="0" presStyleCnt="2"/>
      <dgm:spPr/>
    </dgm:pt>
    <dgm:pt modelId="{37DDBD54-F9F8-49F4-9240-19FDAE095115}" type="pres">
      <dgm:prSet presAssocID="{2637808F-65F6-48F5-B481-5DBFDF854C56}" presName="parentText" presStyleLbl="node1" presStyleIdx="1" presStyleCnt="2" custScaleX="129791">
        <dgm:presLayoutVars>
          <dgm:chMax val="0"/>
          <dgm:bulletEnabled val="1"/>
        </dgm:presLayoutVars>
      </dgm:prSet>
      <dgm:spPr/>
    </dgm:pt>
    <dgm:pt modelId="{C201CC0E-E888-447C-8FF2-649DD6E64BC0}" type="pres">
      <dgm:prSet presAssocID="{2637808F-65F6-48F5-B481-5DBFDF854C56}" presName="negativeSpace" presStyleCnt="0"/>
      <dgm:spPr/>
    </dgm:pt>
    <dgm:pt modelId="{F629C231-23EC-4D91-A34E-062A16813652}" type="pres">
      <dgm:prSet presAssocID="{2637808F-65F6-48F5-B481-5DBFDF854C56}" presName="childText" presStyleLbl="conFgAcc1" presStyleIdx="1" presStyleCnt="2">
        <dgm:presLayoutVars>
          <dgm:bulletEnabled val="1"/>
        </dgm:presLayoutVars>
      </dgm:prSet>
      <dgm:spPr/>
    </dgm:pt>
  </dgm:ptLst>
  <dgm:cxnLst>
    <dgm:cxn modelId="{D7FD2107-78A9-4FA5-BB93-8E6B1ED6F9E9}" type="presOf" srcId="{F56320D5-68CD-4EE9-81AA-7BBEC526586D}" destId="{F629C231-23EC-4D91-A34E-062A16813652}" srcOrd="0" destOrd="0" presId="urn:microsoft.com/office/officeart/2005/8/layout/list1"/>
    <dgm:cxn modelId="{82910A15-1850-4799-B742-469584D5AD2B}" srcId="{4B29CC57-BCC3-4ED2-B689-4A7933B6D109}" destId="{55F58AE8-C022-4ADC-9FCB-FC0AA40744CC}" srcOrd="0" destOrd="0" parTransId="{3CFF10D9-00CF-47FA-8B80-A18010DD199A}" sibTransId="{230F7D2F-D888-4974-A986-5330C824B0F8}"/>
    <dgm:cxn modelId="{0C03DB18-08DC-45BD-891C-E8F1D21D7DB2}" type="presOf" srcId="{55F58AE8-C022-4ADC-9FCB-FC0AA40744CC}" destId="{81285F8B-0BE7-4399-87D4-7E59EC486BA2}" srcOrd="0" destOrd="0" presId="urn:microsoft.com/office/officeart/2005/8/layout/list1"/>
    <dgm:cxn modelId="{51DD9F20-81F0-4426-B761-F88110D184C0}" srcId="{2637808F-65F6-48F5-B481-5DBFDF854C56}" destId="{D8AFF6EA-1966-4138-94B2-00733EC100C8}" srcOrd="2" destOrd="0" parTransId="{45E21541-661F-4BEF-AF5B-CAD01D589E83}" sibTransId="{10CB5A81-0445-48ED-93E9-1CAC46B52361}"/>
    <dgm:cxn modelId="{5CF05025-F59A-4E1D-8E75-311888E2DBAD}" type="presOf" srcId="{2637808F-65F6-48F5-B481-5DBFDF854C56}" destId="{9332C882-EF02-4EA0-A8B0-80B184F14DD9}" srcOrd="0" destOrd="0" presId="urn:microsoft.com/office/officeart/2005/8/layout/list1"/>
    <dgm:cxn modelId="{6612205F-F9F6-47CC-862F-24915924D53E}" type="presOf" srcId="{D8AFF6EA-1966-4138-94B2-00733EC100C8}" destId="{F629C231-23EC-4D91-A34E-062A16813652}" srcOrd="0" destOrd="2" presId="urn:microsoft.com/office/officeart/2005/8/layout/list1"/>
    <dgm:cxn modelId="{735AEB60-CD68-4B62-BFE0-DD02B81C89AF}" type="presOf" srcId="{BB732532-575E-4BE3-A158-734A3C633D9D}" destId="{F629C231-23EC-4D91-A34E-062A16813652}" srcOrd="0" destOrd="3" presId="urn:microsoft.com/office/officeart/2005/8/layout/list1"/>
    <dgm:cxn modelId="{F754C561-3891-4742-AB4F-5E8B6C2377DC}" srcId="{2637808F-65F6-48F5-B481-5DBFDF854C56}" destId="{5018D7E8-3200-4715-8473-96896DA22140}" srcOrd="4" destOrd="0" parTransId="{E0306ED3-AB40-4FEE-8624-21D04F8FCEFC}" sibTransId="{637742F5-E92A-44BE-A2F0-A56502235FF7}"/>
    <dgm:cxn modelId="{40DC9D42-FB3B-45B0-BC1F-490C7728B015}" type="presOf" srcId="{55F58AE8-C022-4ADC-9FCB-FC0AA40744CC}" destId="{A1721962-B295-4940-AD2E-720B039B82B1}" srcOrd="1" destOrd="0" presId="urn:microsoft.com/office/officeart/2005/8/layout/list1"/>
    <dgm:cxn modelId="{AB27695A-061C-4E76-B4FB-FDC305AD2D84}" srcId="{2637808F-65F6-48F5-B481-5DBFDF854C56}" destId="{BB732532-575E-4BE3-A158-734A3C633D9D}" srcOrd="3" destOrd="0" parTransId="{0C430C4C-410E-4811-9FBB-FA0C21E0928F}" sibTransId="{C76ECC67-EE6A-4F3E-9170-D5BD445ED5C4}"/>
    <dgm:cxn modelId="{0D7E9699-FE7C-414B-92E7-E85369961074}" type="presOf" srcId="{5018D7E8-3200-4715-8473-96896DA22140}" destId="{F629C231-23EC-4D91-A34E-062A16813652}" srcOrd="0" destOrd="4" presId="urn:microsoft.com/office/officeart/2005/8/layout/list1"/>
    <dgm:cxn modelId="{2D42F6BB-3E30-4819-8E42-E33502FE799A}" type="presOf" srcId="{8352739F-4EE4-4716-A67B-52B3EDF72F90}" destId="{F629C231-23EC-4D91-A34E-062A16813652}" srcOrd="0" destOrd="1" presId="urn:microsoft.com/office/officeart/2005/8/layout/list1"/>
    <dgm:cxn modelId="{A70B8ABE-2AF2-43C8-BB6A-D483061FE7BA}" type="presOf" srcId="{4B29CC57-BCC3-4ED2-B689-4A7933B6D109}" destId="{17C969F3-E2DA-42B4-B7EF-495F67770DB0}" srcOrd="0" destOrd="0" presId="urn:microsoft.com/office/officeart/2005/8/layout/list1"/>
    <dgm:cxn modelId="{7E421BC7-DC75-45CD-98FA-5094BD6FF351}" srcId="{2637808F-65F6-48F5-B481-5DBFDF854C56}" destId="{8352739F-4EE4-4716-A67B-52B3EDF72F90}" srcOrd="1" destOrd="0" parTransId="{B5C430DD-B81B-4C46-A818-D02922414C49}" sibTransId="{9882D8E3-3A7F-44A3-9E60-63F3501D3A5A}"/>
    <dgm:cxn modelId="{C4E8CCE6-1DE2-45CB-94C5-1FAD1334E519}" srcId="{2637808F-65F6-48F5-B481-5DBFDF854C56}" destId="{F56320D5-68CD-4EE9-81AA-7BBEC526586D}" srcOrd="0" destOrd="0" parTransId="{42BE14C1-E47E-48D7-BB55-E90817A215C2}" sibTransId="{4A6CF984-7C47-4CD1-99FC-EB1A6E2791FE}"/>
    <dgm:cxn modelId="{260BA3EA-994A-4DDF-8950-F16128DFD8CF}" srcId="{4B29CC57-BCC3-4ED2-B689-4A7933B6D109}" destId="{2637808F-65F6-48F5-B481-5DBFDF854C56}" srcOrd="1" destOrd="0" parTransId="{09E819E3-D68D-4423-8DDE-6C41BADB3014}" sibTransId="{5D666DFA-3B29-443E-A84B-101A3C472E18}"/>
    <dgm:cxn modelId="{70461DEB-9EB1-41A6-92F5-C6F43887686B}" type="presOf" srcId="{2637808F-65F6-48F5-B481-5DBFDF854C56}" destId="{37DDBD54-F9F8-49F4-9240-19FDAE095115}" srcOrd="1" destOrd="0" presId="urn:microsoft.com/office/officeart/2005/8/layout/list1"/>
    <dgm:cxn modelId="{ADD9D7FD-07B6-4702-9208-FA6A98797EBE}" type="presParOf" srcId="{17C969F3-E2DA-42B4-B7EF-495F67770DB0}" destId="{4832F24B-1AE4-4F82-92C1-621648A4758E}" srcOrd="0" destOrd="0" presId="urn:microsoft.com/office/officeart/2005/8/layout/list1"/>
    <dgm:cxn modelId="{6CF181A4-1B49-4030-A96C-AE6DEC14BB7E}" type="presParOf" srcId="{4832F24B-1AE4-4F82-92C1-621648A4758E}" destId="{81285F8B-0BE7-4399-87D4-7E59EC486BA2}" srcOrd="0" destOrd="0" presId="urn:microsoft.com/office/officeart/2005/8/layout/list1"/>
    <dgm:cxn modelId="{0363638D-1169-44BC-8A79-71ED42891E09}" type="presParOf" srcId="{4832F24B-1AE4-4F82-92C1-621648A4758E}" destId="{A1721962-B295-4940-AD2E-720B039B82B1}" srcOrd="1" destOrd="0" presId="urn:microsoft.com/office/officeart/2005/8/layout/list1"/>
    <dgm:cxn modelId="{80A2359C-F4E3-40E9-9FC0-A7C82BCBF398}" type="presParOf" srcId="{17C969F3-E2DA-42B4-B7EF-495F67770DB0}" destId="{BC8F0347-C802-490A-AF43-F89CEC7AE0B7}" srcOrd="1" destOrd="0" presId="urn:microsoft.com/office/officeart/2005/8/layout/list1"/>
    <dgm:cxn modelId="{E932A416-4DF7-4AF3-AB96-958192380F18}" type="presParOf" srcId="{17C969F3-E2DA-42B4-B7EF-495F67770DB0}" destId="{49209D18-2124-4CC6-8EF3-A626E14A0F04}" srcOrd="2" destOrd="0" presId="urn:microsoft.com/office/officeart/2005/8/layout/list1"/>
    <dgm:cxn modelId="{FF668A55-1885-4DB4-BAD8-C255BB686522}" type="presParOf" srcId="{17C969F3-E2DA-42B4-B7EF-495F67770DB0}" destId="{C697A84D-DAF1-4265-B95E-FF663A61846B}" srcOrd="3" destOrd="0" presId="urn:microsoft.com/office/officeart/2005/8/layout/list1"/>
    <dgm:cxn modelId="{3B84853E-7447-45C7-B0D9-642FF3E3640E}" type="presParOf" srcId="{17C969F3-E2DA-42B4-B7EF-495F67770DB0}" destId="{207DE2A2-6DF1-480A-9FE1-6C398F16D0AC}" srcOrd="4" destOrd="0" presId="urn:microsoft.com/office/officeart/2005/8/layout/list1"/>
    <dgm:cxn modelId="{85EB0059-027B-43C0-AE0A-6FA032CF16CB}" type="presParOf" srcId="{207DE2A2-6DF1-480A-9FE1-6C398F16D0AC}" destId="{9332C882-EF02-4EA0-A8B0-80B184F14DD9}" srcOrd="0" destOrd="0" presId="urn:microsoft.com/office/officeart/2005/8/layout/list1"/>
    <dgm:cxn modelId="{3B251702-8818-48BD-8928-61A3FE9B369D}" type="presParOf" srcId="{207DE2A2-6DF1-480A-9FE1-6C398F16D0AC}" destId="{37DDBD54-F9F8-49F4-9240-19FDAE095115}" srcOrd="1" destOrd="0" presId="urn:microsoft.com/office/officeart/2005/8/layout/list1"/>
    <dgm:cxn modelId="{B145FC0B-851A-4316-A80E-494B4A378FAF}" type="presParOf" srcId="{17C969F3-E2DA-42B4-B7EF-495F67770DB0}" destId="{C201CC0E-E888-447C-8FF2-649DD6E64BC0}" srcOrd="5" destOrd="0" presId="urn:microsoft.com/office/officeart/2005/8/layout/list1"/>
    <dgm:cxn modelId="{19FC179F-0D74-49AA-BC06-D1F8E11D2422}" type="presParOf" srcId="{17C969F3-E2DA-42B4-B7EF-495F67770DB0}" destId="{F629C231-23EC-4D91-A34E-062A16813652}"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CC610C-C3DA-47FC-A62A-603F42DB0D68}" type="doc">
      <dgm:prSet loTypeId="urn:microsoft.com/office/officeart/2005/8/layout/vList2" loCatId="list" qsTypeId="urn:microsoft.com/office/officeart/2005/8/quickstyle/simple4" qsCatId="simple" csTypeId="urn:microsoft.com/office/officeart/2005/8/colors/accent2_3" csCatId="accent2" phldr="1"/>
      <dgm:spPr/>
      <dgm:t>
        <a:bodyPr/>
        <a:lstStyle/>
        <a:p>
          <a:endParaRPr lang="en-US"/>
        </a:p>
      </dgm:t>
    </dgm:pt>
    <dgm:pt modelId="{1741ADAE-3100-46ED-BA4A-5EE8611F61DD}">
      <dgm:prSet/>
      <dgm:spPr/>
      <dgm:t>
        <a:bodyPr/>
        <a:lstStyle/>
        <a:p>
          <a:r>
            <a:rPr lang="en-US" dirty="0"/>
            <a:t>High quality for the CPI post-program placement indicator—3S1. </a:t>
          </a:r>
        </a:p>
      </dgm:t>
    </dgm:pt>
    <dgm:pt modelId="{BD9611C3-D5A4-43C2-84A4-167FC1D7E63E}" type="parTrans" cxnId="{35D38DD2-181D-44FA-ADB0-B7E9CFEBEDBA}">
      <dgm:prSet/>
      <dgm:spPr/>
      <dgm:t>
        <a:bodyPr/>
        <a:lstStyle/>
        <a:p>
          <a:endParaRPr lang="en-US"/>
        </a:p>
      </dgm:t>
    </dgm:pt>
    <dgm:pt modelId="{978D4254-54B1-40E9-B02A-1C3FFC883CCD}" type="sibTrans" cxnId="{35D38DD2-181D-44FA-ADB0-B7E9CFEBEDBA}">
      <dgm:prSet/>
      <dgm:spPr/>
      <dgm:t>
        <a:bodyPr/>
        <a:lstStyle/>
        <a:p>
          <a:endParaRPr lang="en-US"/>
        </a:p>
      </dgm:t>
    </dgm:pt>
    <dgm:pt modelId="{35DCC519-E1D7-4E5A-916A-A6E8A8FB154A}">
      <dgm:prSet/>
      <dgm:spPr/>
      <dgm:t>
        <a:bodyPr/>
        <a:lstStyle/>
        <a:p>
          <a:r>
            <a:rPr lang="en-US" dirty="0"/>
            <a:t>Perkins V requirement – all concentrators</a:t>
          </a:r>
        </a:p>
      </dgm:t>
    </dgm:pt>
    <dgm:pt modelId="{47E31B75-6744-4F4D-A214-A10CC812EADA}" type="parTrans" cxnId="{07991F94-AA1C-465E-9EE0-04BD604E9C89}">
      <dgm:prSet/>
      <dgm:spPr/>
      <dgm:t>
        <a:bodyPr/>
        <a:lstStyle/>
        <a:p>
          <a:endParaRPr lang="en-US"/>
        </a:p>
      </dgm:t>
    </dgm:pt>
    <dgm:pt modelId="{227DB8CB-D6C5-4F2D-ABF3-3C8E4A69FEFA}" type="sibTrans" cxnId="{07991F94-AA1C-465E-9EE0-04BD604E9C89}">
      <dgm:prSet/>
      <dgm:spPr/>
      <dgm:t>
        <a:bodyPr/>
        <a:lstStyle/>
        <a:p>
          <a:endParaRPr lang="en-US"/>
        </a:p>
      </dgm:t>
    </dgm:pt>
    <dgm:pt modelId="{902B0DFD-0144-4C74-8815-5D9C6F93EDDA}">
      <dgm:prSet/>
      <dgm:spPr/>
      <dgm:t>
        <a:bodyPr/>
        <a:lstStyle/>
        <a:p>
          <a:r>
            <a:rPr lang="en-US" dirty="0"/>
            <a:t>Verification study results</a:t>
          </a:r>
        </a:p>
      </dgm:t>
    </dgm:pt>
    <dgm:pt modelId="{D2AEA2C2-453F-4840-842F-CBD27C411FD4}" type="parTrans" cxnId="{9D6F3AE0-F574-4208-818A-4ABBBA6EE71E}">
      <dgm:prSet/>
      <dgm:spPr/>
      <dgm:t>
        <a:bodyPr/>
        <a:lstStyle/>
        <a:p>
          <a:endParaRPr lang="en-US"/>
        </a:p>
      </dgm:t>
    </dgm:pt>
    <dgm:pt modelId="{8A207135-FEB1-40A6-A85A-7F02963E88C4}" type="sibTrans" cxnId="{9D6F3AE0-F574-4208-818A-4ABBBA6EE71E}">
      <dgm:prSet/>
      <dgm:spPr/>
      <dgm:t>
        <a:bodyPr/>
        <a:lstStyle/>
        <a:p>
          <a:endParaRPr lang="en-US"/>
        </a:p>
      </dgm:t>
    </dgm:pt>
    <dgm:pt modelId="{55CCAC1A-9488-45B0-84D2-979F31312C5B}" type="pres">
      <dgm:prSet presAssocID="{94CC610C-C3DA-47FC-A62A-603F42DB0D68}" presName="linear" presStyleCnt="0">
        <dgm:presLayoutVars>
          <dgm:animLvl val="lvl"/>
          <dgm:resizeHandles val="exact"/>
        </dgm:presLayoutVars>
      </dgm:prSet>
      <dgm:spPr/>
    </dgm:pt>
    <dgm:pt modelId="{BA414453-598E-4A0E-A0C8-9426F3B88B58}" type="pres">
      <dgm:prSet presAssocID="{1741ADAE-3100-46ED-BA4A-5EE8611F61DD}" presName="parentText" presStyleLbl="node1" presStyleIdx="0" presStyleCnt="3">
        <dgm:presLayoutVars>
          <dgm:chMax val="0"/>
          <dgm:bulletEnabled val="1"/>
        </dgm:presLayoutVars>
      </dgm:prSet>
      <dgm:spPr/>
    </dgm:pt>
    <dgm:pt modelId="{B1817C81-A9C7-437F-8F2A-3A3F332EAD62}" type="pres">
      <dgm:prSet presAssocID="{978D4254-54B1-40E9-B02A-1C3FFC883CCD}" presName="spacer" presStyleCnt="0"/>
      <dgm:spPr/>
    </dgm:pt>
    <dgm:pt modelId="{5B8B98C3-5825-4F97-8366-4DBB8BF276E2}" type="pres">
      <dgm:prSet presAssocID="{35DCC519-E1D7-4E5A-916A-A6E8A8FB154A}" presName="parentText" presStyleLbl="node1" presStyleIdx="1" presStyleCnt="3">
        <dgm:presLayoutVars>
          <dgm:chMax val="0"/>
          <dgm:bulletEnabled val="1"/>
        </dgm:presLayoutVars>
      </dgm:prSet>
      <dgm:spPr/>
    </dgm:pt>
    <dgm:pt modelId="{7982647F-20B4-4D39-A4F9-4DFC5DD369AA}" type="pres">
      <dgm:prSet presAssocID="{227DB8CB-D6C5-4F2D-ABF3-3C8E4A69FEFA}" presName="spacer" presStyleCnt="0"/>
      <dgm:spPr/>
    </dgm:pt>
    <dgm:pt modelId="{9A3B2C1E-F4A9-4201-A2A3-B08E9399957D}" type="pres">
      <dgm:prSet presAssocID="{902B0DFD-0144-4C74-8815-5D9C6F93EDDA}" presName="parentText" presStyleLbl="node1" presStyleIdx="2" presStyleCnt="3">
        <dgm:presLayoutVars>
          <dgm:chMax val="0"/>
          <dgm:bulletEnabled val="1"/>
        </dgm:presLayoutVars>
      </dgm:prSet>
      <dgm:spPr/>
    </dgm:pt>
  </dgm:ptLst>
  <dgm:cxnLst>
    <dgm:cxn modelId="{4772317B-ECEF-4387-B0E0-C466A243BD9A}" type="presOf" srcId="{35DCC519-E1D7-4E5A-916A-A6E8A8FB154A}" destId="{5B8B98C3-5825-4F97-8366-4DBB8BF276E2}" srcOrd="0" destOrd="0" presId="urn:microsoft.com/office/officeart/2005/8/layout/vList2"/>
    <dgm:cxn modelId="{973B1E7F-C845-4C19-8BA6-F42989B8FDEB}" type="presOf" srcId="{94CC610C-C3DA-47FC-A62A-603F42DB0D68}" destId="{55CCAC1A-9488-45B0-84D2-979F31312C5B}" srcOrd="0" destOrd="0" presId="urn:microsoft.com/office/officeart/2005/8/layout/vList2"/>
    <dgm:cxn modelId="{07991F94-AA1C-465E-9EE0-04BD604E9C89}" srcId="{94CC610C-C3DA-47FC-A62A-603F42DB0D68}" destId="{35DCC519-E1D7-4E5A-916A-A6E8A8FB154A}" srcOrd="1" destOrd="0" parTransId="{47E31B75-6744-4F4D-A214-A10CC812EADA}" sibTransId="{227DB8CB-D6C5-4F2D-ABF3-3C8E4A69FEFA}"/>
    <dgm:cxn modelId="{AC6CA2B6-5686-4DEF-AD33-49AEC42368CF}" type="presOf" srcId="{902B0DFD-0144-4C74-8815-5D9C6F93EDDA}" destId="{9A3B2C1E-F4A9-4201-A2A3-B08E9399957D}" srcOrd="0" destOrd="0" presId="urn:microsoft.com/office/officeart/2005/8/layout/vList2"/>
    <dgm:cxn modelId="{35D38DD2-181D-44FA-ADB0-B7E9CFEBEDBA}" srcId="{94CC610C-C3DA-47FC-A62A-603F42DB0D68}" destId="{1741ADAE-3100-46ED-BA4A-5EE8611F61DD}" srcOrd="0" destOrd="0" parTransId="{BD9611C3-D5A4-43C2-84A4-167FC1D7E63E}" sibTransId="{978D4254-54B1-40E9-B02A-1C3FFC883CCD}"/>
    <dgm:cxn modelId="{1CFAAEDB-0EBA-4F7A-9A3C-BA6B8BC6C126}" type="presOf" srcId="{1741ADAE-3100-46ED-BA4A-5EE8611F61DD}" destId="{BA414453-598E-4A0E-A0C8-9426F3B88B58}" srcOrd="0" destOrd="0" presId="urn:microsoft.com/office/officeart/2005/8/layout/vList2"/>
    <dgm:cxn modelId="{9D6F3AE0-F574-4208-818A-4ABBBA6EE71E}" srcId="{94CC610C-C3DA-47FC-A62A-603F42DB0D68}" destId="{902B0DFD-0144-4C74-8815-5D9C6F93EDDA}" srcOrd="2" destOrd="0" parTransId="{D2AEA2C2-453F-4840-842F-CBD27C411FD4}" sibTransId="{8A207135-FEB1-40A6-A85A-7F02963E88C4}"/>
    <dgm:cxn modelId="{3274807F-0FDA-45D7-9384-B609AA0A48A4}" type="presParOf" srcId="{55CCAC1A-9488-45B0-84D2-979F31312C5B}" destId="{BA414453-598E-4A0E-A0C8-9426F3B88B58}" srcOrd="0" destOrd="0" presId="urn:microsoft.com/office/officeart/2005/8/layout/vList2"/>
    <dgm:cxn modelId="{621214C3-79A6-411A-A7F9-A24963AD491D}" type="presParOf" srcId="{55CCAC1A-9488-45B0-84D2-979F31312C5B}" destId="{B1817C81-A9C7-437F-8F2A-3A3F332EAD62}" srcOrd="1" destOrd="0" presId="urn:microsoft.com/office/officeart/2005/8/layout/vList2"/>
    <dgm:cxn modelId="{31963DE0-B0A4-4368-96C7-1D8F461D55FE}" type="presParOf" srcId="{55CCAC1A-9488-45B0-84D2-979F31312C5B}" destId="{5B8B98C3-5825-4F97-8366-4DBB8BF276E2}" srcOrd="2" destOrd="0" presId="urn:microsoft.com/office/officeart/2005/8/layout/vList2"/>
    <dgm:cxn modelId="{5ADAEC90-17A3-45F5-8EC5-18D8570D285C}" type="presParOf" srcId="{55CCAC1A-9488-45B0-84D2-979F31312C5B}" destId="{7982647F-20B4-4D39-A4F9-4DFC5DD369AA}" srcOrd="3" destOrd="0" presId="urn:microsoft.com/office/officeart/2005/8/layout/vList2"/>
    <dgm:cxn modelId="{CC60B55D-4607-4190-8835-B22066DC6A6F}" type="presParOf" srcId="{55CCAC1A-9488-45B0-84D2-979F31312C5B}" destId="{9A3B2C1E-F4A9-4201-A2A3-B08E9399957D}" srcOrd="4"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4CF2CB-1377-497D-8455-12728286D085}" type="doc">
      <dgm:prSet loTypeId="urn:microsoft.com/office/officeart/2005/8/layout/chart3" loCatId="cycle" qsTypeId="urn:microsoft.com/office/officeart/2005/8/quickstyle/simple1" qsCatId="simple" csTypeId="urn:microsoft.com/office/officeart/2005/8/colors/colorful1" csCatId="colorful"/>
      <dgm:spPr/>
      <dgm:t>
        <a:bodyPr/>
        <a:lstStyle/>
        <a:p>
          <a:endParaRPr lang="en-US"/>
        </a:p>
      </dgm:t>
    </dgm:pt>
    <dgm:pt modelId="{29B3AB19-A1B0-4AFA-80B4-2213D7CD2304}">
      <dgm:prSet custT="1"/>
      <dgm:spPr/>
      <dgm:t>
        <a:bodyPr/>
        <a:lstStyle/>
        <a:p>
          <a:r>
            <a:rPr lang="en-US" sz="1600" dirty="0"/>
            <a:t>A low response rate negatively affects buildings, CEPDs and the state by reducing the accuracy of the placement information used to evaluate CTE programs. </a:t>
          </a:r>
        </a:p>
      </dgm:t>
    </dgm:pt>
    <dgm:pt modelId="{93F1E4BD-68FE-473A-B342-5EF05066C147}" type="parTrans" cxnId="{4F674A54-6B14-41FF-BACA-AFDEDCD87817}">
      <dgm:prSet/>
      <dgm:spPr/>
      <dgm:t>
        <a:bodyPr/>
        <a:lstStyle/>
        <a:p>
          <a:endParaRPr lang="en-US"/>
        </a:p>
      </dgm:t>
    </dgm:pt>
    <dgm:pt modelId="{13C71BC2-CE33-4240-8C4D-047305CF18AD}" type="sibTrans" cxnId="{4F674A54-6B14-41FF-BACA-AFDEDCD87817}">
      <dgm:prSet/>
      <dgm:spPr/>
      <dgm:t>
        <a:bodyPr/>
        <a:lstStyle/>
        <a:p>
          <a:endParaRPr lang="en-US"/>
        </a:p>
      </dgm:t>
    </dgm:pt>
    <dgm:pt modelId="{38DD8A52-0504-44E1-889F-2D7D6AA82D64}">
      <dgm:prSet custT="1"/>
      <dgm:spPr/>
      <dgm:t>
        <a:bodyPr/>
        <a:lstStyle/>
        <a:p>
          <a:r>
            <a:rPr lang="en-US" sz="1600" dirty="0"/>
            <a:t>Institutions with response rates below </a:t>
          </a:r>
          <a:r>
            <a:rPr lang="en-US" sz="1600" b="1" dirty="0"/>
            <a:t>80% </a:t>
          </a:r>
          <a:r>
            <a:rPr lang="en-US" sz="1600" dirty="0"/>
            <a:t>may be found to be in noncompliance during a TRAC onsite monitoring visit. </a:t>
          </a:r>
        </a:p>
      </dgm:t>
    </dgm:pt>
    <dgm:pt modelId="{41BDDA6B-DC12-4412-91DE-674A9C53038C}" type="parTrans" cxnId="{6D6F7630-074A-4F6F-82AD-AA5BA559F6BC}">
      <dgm:prSet/>
      <dgm:spPr/>
      <dgm:t>
        <a:bodyPr/>
        <a:lstStyle/>
        <a:p>
          <a:endParaRPr lang="en-US"/>
        </a:p>
      </dgm:t>
    </dgm:pt>
    <dgm:pt modelId="{5D9812DF-3D36-4011-9E94-BD581CC324FE}" type="sibTrans" cxnId="{6D6F7630-074A-4F6F-82AD-AA5BA559F6BC}">
      <dgm:prSet/>
      <dgm:spPr/>
      <dgm:t>
        <a:bodyPr/>
        <a:lstStyle/>
        <a:p>
          <a:endParaRPr lang="en-US"/>
        </a:p>
      </dgm:t>
    </dgm:pt>
    <dgm:pt modelId="{1CFE3046-E292-49E9-BFC7-348507CFE798}">
      <dgm:prSet custT="1"/>
      <dgm:spPr/>
      <dgm:t>
        <a:bodyPr/>
        <a:lstStyle/>
        <a:p>
          <a:r>
            <a:rPr lang="en-US" sz="1600" dirty="0"/>
            <a:t>Districts with one or more buildings with response rates below </a:t>
          </a:r>
          <a:r>
            <a:rPr lang="en-US" sz="1600" b="1" dirty="0"/>
            <a:t>50%</a:t>
          </a:r>
          <a:r>
            <a:rPr lang="en-US" sz="1600" dirty="0"/>
            <a:t> will be required to send a representative to a technical assistance workshop before next Follow-Up survey.</a:t>
          </a:r>
        </a:p>
      </dgm:t>
    </dgm:pt>
    <dgm:pt modelId="{A7AB38CC-D2E2-4DC8-8513-B61A4A7B3B99}" type="parTrans" cxnId="{7C600E8D-018B-4C85-8470-0211F676E8E7}">
      <dgm:prSet/>
      <dgm:spPr/>
      <dgm:t>
        <a:bodyPr/>
        <a:lstStyle/>
        <a:p>
          <a:endParaRPr lang="en-US"/>
        </a:p>
      </dgm:t>
    </dgm:pt>
    <dgm:pt modelId="{1C047B22-CAF1-44BC-B2D9-F582588F4041}" type="sibTrans" cxnId="{7C600E8D-018B-4C85-8470-0211F676E8E7}">
      <dgm:prSet/>
      <dgm:spPr/>
      <dgm:t>
        <a:bodyPr/>
        <a:lstStyle/>
        <a:p>
          <a:endParaRPr lang="en-US"/>
        </a:p>
      </dgm:t>
    </dgm:pt>
    <dgm:pt modelId="{C5E35F2F-00A0-4FF3-94A5-E1F303C0E58B}" type="pres">
      <dgm:prSet presAssocID="{6D4CF2CB-1377-497D-8455-12728286D085}" presName="compositeShape" presStyleCnt="0">
        <dgm:presLayoutVars>
          <dgm:chMax val="7"/>
          <dgm:dir/>
          <dgm:resizeHandles val="exact"/>
        </dgm:presLayoutVars>
      </dgm:prSet>
      <dgm:spPr/>
    </dgm:pt>
    <dgm:pt modelId="{1A66D3DA-7C75-4D17-8CF7-4DF7A9D83B2F}" type="pres">
      <dgm:prSet presAssocID="{6D4CF2CB-1377-497D-8455-12728286D085}" presName="wedge1" presStyleLbl="node1" presStyleIdx="0" presStyleCnt="3"/>
      <dgm:spPr/>
    </dgm:pt>
    <dgm:pt modelId="{729487F3-D8CD-4BB1-AB49-E509EC23FAD9}" type="pres">
      <dgm:prSet presAssocID="{6D4CF2CB-1377-497D-8455-12728286D085}" presName="wedge1Tx" presStyleLbl="node1" presStyleIdx="0" presStyleCnt="3">
        <dgm:presLayoutVars>
          <dgm:chMax val="0"/>
          <dgm:chPref val="0"/>
          <dgm:bulletEnabled val="1"/>
        </dgm:presLayoutVars>
      </dgm:prSet>
      <dgm:spPr/>
    </dgm:pt>
    <dgm:pt modelId="{425A38D9-734F-4D01-8D43-6C906C052DAF}" type="pres">
      <dgm:prSet presAssocID="{6D4CF2CB-1377-497D-8455-12728286D085}" presName="wedge2" presStyleLbl="node1" presStyleIdx="1" presStyleCnt="3"/>
      <dgm:spPr/>
    </dgm:pt>
    <dgm:pt modelId="{5915F922-2B9C-41F8-9D15-0460E5BF2454}" type="pres">
      <dgm:prSet presAssocID="{6D4CF2CB-1377-497D-8455-12728286D085}" presName="wedge2Tx" presStyleLbl="node1" presStyleIdx="1" presStyleCnt="3">
        <dgm:presLayoutVars>
          <dgm:chMax val="0"/>
          <dgm:chPref val="0"/>
          <dgm:bulletEnabled val="1"/>
        </dgm:presLayoutVars>
      </dgm:prSet>
      <dgm:spPr/>
    </dgm:pt>
    <dgm:pt modelId="{00B9A4EF-4B7A-40C5-92F1-1FCDACE73826}" type="pres">
      <dgm:prSet presAssocID="{6D4CF2CB-1377-497D-8455-12728286D085}" presName="wedge3" presStyleLbl="node1" presStyleIdx="2" presStyleCnt="3"/>
      <dgm:spPr/>
    </dgm:pt>
    <dgm:pt modelId="{37DD793C-C6C1-4496-9AD0-DC902679E530}" type="pres">
      <dgm:prSet presAssocID="{6D4CF2CB-1377-497D-8455-12728286D085}" presName="wedge3Tx" presStyleLbl="node1" presStyleIdx="2" presStyleCnt="3">
        <dgm:presLayoutVars>
          <dgm:chMax val="0"/>
          <dgm:chPref val="0"/>
          <dgm:bulletEnabled val="1"/>
        </dgm:presLayoutVars>
      </dgm:prSet>
      <dgm:spPr/>
    </dgm:pt>
  </dgm:ptLst>
  <dgm:cxnLst>
    <dgm:cxn modelId="{3297ED01-BCDC-4927-91F0-7BD72CB4E1FF}" type="presOf" srcId="{1CFE3046-E292-49E9-BFC7-348507CFE798}" destId="{37DD793C-C6C1-4496-9AD0-DC902679E530}" srcOrd="1" destOrd="0" presId="urn:microsoft.com/office/officeart/2005/8/layout/chart3"/>
    <dgm:cxn modelId="{59DBB81D-8956-4424-9B9E-921ACD9E69D7}" type="presOf" srcId="{29B3AB19-A1B0-4AFA-80B4-2213D7CD2304}" destId="{729487F3-D8CD-4BB1-AB49-E509EC23FAD9}" srcOrd="1" destOrd="0" presId="urn:microsoft.com/office/officeart/2005/8/layout/chart3"/>
    <dgm:cxn modelId="{6D6F7630-074A-4F6F-82AD-AA5BA559F6BC}" srcId="{6D4CF2CB-1377-497D-8455-12728286D085}" destId="{38DD8A52-0504-44E1-889F-2D7D6AA82D64}" srcOrd="1" destOrd="0" parTransId="{41BDDA6B-DC12-4412-91DE-674A9C53038C}" sibTransId="{5D9812DF-3D36-4011-9E94-BD581CC324FE}"/>
    <dgm:cxn modelId="{ECF8086B-748C-41EF-B46B-C3ABD9D02116}" type="presOf" srcId="{38DD8A52-0504-44E1-889F-2D7D6AA82D64}" destId="{5915F922-2B9C-41F8-9D15-0460E5BF2454}" srcOrd="1" destOrd="0" presId="urn:microsoft.com/office/officeart/2005/8/layout/chart3"/>
    <dgm:cxn modelId="{4F674A54-6B14-41FF-BACA-AFDEDCD87817}" srcId="{6D4CF2CB-1377-497D-8455-12728286D085}" destId="{29B3AB19-A1B0-4AFA-80B4-2213D7CD2304}" srcOrd="0" destOrd="0" parTransId="{93F1E4BD-68FE-473A-B342-5EF05066C147}" sibTransId="{13C71BC2-CE33-4240-8C4D-047305CF18AD}"/>
    <dgm:cxn modelId="{028D2656-E542-4E22-AEAC-9496C759CF8D}" type="presOf" srcId="{6D4CF2CB-1377-497D-8455-12728286D085}" destId="{C5E35F2F-00A0-4FF3-94A5-E1F303C0E58B}" srcOrd="0" destOrd="0" presId="urn:microsoft.com/office/officeart/2005/8/layout/chart3"/>
    <dgm:cxn modelId="{0F477D83-23F9-4C12-9FCB-BD3EAB284CF0}" type="presOf" srcId="{29B3AB19-A1B0-4AFA-80B4-2213D7CD2304}" destId="{1A66D3DA-7C75-4D17-8CF7-4DF7A9D83B2F}" srcOrd="0" destOrd="0" presId="urn:microsoft.com/office/officeart/2005/8/layout/chart3"/>
    <dgm:cxn modelId="{7C600E8D-018B-4C85-8470-0211F676E8E7}" srcId="{6D4CF2CB-1377-497D-8455-12728286D085}" destId="{1CFE3046-E292-49E9-BFC7-348507CFE798}" srcOrd="2" destOrd="0" parTransId="{A7AB38CC-D2E2-4DC8-8513-B61A4A7B3B99}" sibTransId="{1C047B22-CAF1-44BC-B2D9-F582588F4041}"/>
    <dgm:cxn modelId="{F4220391-F887-42B9-BCBE-9A17EB3874E3}" type="presOf" srcId="{38DD8A52-0504-44E1-889F-2D7D6AA82D64}" destId="{425A38D9-734F-4D01-8D43-6C906C052DAF}" srcOrd="0" destOrd="0" presId="urn:microsoft.com/office/officeart/2005/8/layout/chart3"/>
    <dgm:cxn modelId="{B6D14D9F-A124-4438-B666-9E88BAF130DB}" type="presOf" srcId="{1CFE3046-E292-49E9-BFC7-348507CFE798}" destId="{00B9A4EF-4B7A-40C5-92F1-1FCDACE73826}" srcOrd="0" destOrd="0" presId="urn:microsoft.com/office/officeart/2005/8/layout/chart3"/>
    <dgm:cxn modelId="{98527D53-54E3-434D-80A6-8FEAA59D4D7F}" type="presParOf" srcId="{C5E35F2F-00A0-4FF3-94A5-E1F303C0E58B}" destId="{1A66D3DA-7C75-4D17-8CF7-4DF7A9D83B2F}" srcOrd="0" destOrd="0" presId="urn:microsoft.com/office/officeart/2005/8/layout/chart3"/>
    <dgm:cxn modelId="{618DB2AA-A95A-4B93-A62A-7CF69DBAA724}" type="presParOf" srcId="{C5E35F2F-00A0-4FF3-94A5-E1F303C0E58B}" destId="{729487F3-D8CD-4BB1-AB49-E509EC23FAD9}" srcOrd="1" destOrd="0" presId="urn:microsoft.com/office/officeart/2005/8/layout/chart3"/>
    <dgm:cxn modelId="{727F961B-B78C-42DE-A044-76226EDD5D12}" type="presParOf" srcId="{C5E35F2F-00A0-4FF3-94A5-E1F303C0E58B}" destId="{425A38D9-734F-4D01-8D43-6C906C052DAF}" srcOrd="2" destOrd="0" presId="urn:microsoft.com/office/officeart/2005/8/layout/chart3"/>
    <dgm:cxn modelId="{392222EA-8626-4966-BA06-72BCFDC7CC4E}" type="presParOf" srcId="{C5E35F2F-00A0-4FF3-94A5-E1F303C0E58B}" destId="{5915F922-2B9C-41F8-9D15-0460E5BF2454}" srcOrd="3" destOrd="0" presId="urn:microsoft.com/office/officeart/2005/8/layout/chart3"/>
    <dgm:cxn modelId="{52870A8E-187E-4190-A3AF-5C9EE96FC978}" type="presParOf" srcId="{C5E35F2F-00A0-4FF3-94A5-E1F303C0E58B}" destId="{00B9A4EF-4B7A-40C5-92F1-1FCDACE73826}" srcOrd="4" destOrd="0" presId="urn:microsoft.com/office/officeart/2005/8/layout/chart3"/>
    <dgm:cxn modelId="{81DE595D-7329-4BF4-90E0-4BB20A0EFD27}" type="presParOf" srcId="{C5E35F2F-00A0-4FF3-94A5-E1F303C0E58B}" destId="{37DD793C-C6C1-4496-9AD0-DC902679E530}" srcOrd="5"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15EC5F9-8D94-42D2-A115-BDADD1A44339}" type="doc">
      <dgm:prSet loTypeId="urn:microsoft.com/office/officeart/2005/8/layout/hList1" loCatId="list" qsTypeId="urn:microsoft.com/office/officeart/2005/8/quickstyle/simple1" qsCatId="simple" csTypeId="urn:microsoft.com/office/officeart/2005/8/colors/colorful1" csCatId="colorful" phldr="1"/>
      <dgm:spPr/>
      <dgm:t>
        <a:bodyPr/>
        <a:lstStyle/>
        <a:p>
          <a:endParaRPr lang="en-US"/>
        </a:p>
      </dgm:t>
    </dgm:pt>
    <dgm:pt modelId="{E18FDFB4-330B-41BD-8403-9C2ACD6B23BB}">
      <dgm:prSet/>
      <dgm:spPr/>
      <dgm:t>
        <a:bodyPr/>
        <a:lstStyle/>
        <a:p>
          <a:r>
            <a:rPr lang="en-US" b="1" i="1"/>
            <a:t>Phone Survey</a:t>
          </a:r>
          <a:endParaRPr lang="en-US"/>
        </a:p>
      </dgm:t>
    </dgm:pt>
    <dgm:pt modelId="{7830F7B3-11A9-47F7-8D02-FB4F4FA9865A}" type="parTrans" cxnId="{8E17F85E-C563-4270-A435-3E687CBD0ACC}">
      <dgm:prSet/>
      <dgm:spPr/>
      <dgm:t>
        <a:bodyPr/>
        <a:lstStyle/>
        <a:p>
          <a:endParaRPr lang="en-US"/>
        </a:p>
      </dgm:t>
    </dgm:pt>
    <dgm:pt modelId="{C1407886-E32C-4F89-8BB9-F841EC5BB310}" type="sibTrans" cxnId="{8E17F85E-C563-4270-A435-3E687CBD0ACC}">
      <dgm:prSet/>
      <dgm:spPr/>
      <dgm:t>
        <a:bodyPr/>
        <a:lstStyle/>
        <a:p>
          <a:endParaRPr lang="en-US"/>
        </a:p>
      </dgm:t>
    </dgm:pt>
    <dgm:pt modelId="{BFE8836B-6913-4733-8E5E-178EED6E195F}">
      <dgm:prSet custT="1"/>
      <dgm:spPr/>
      <dgm:t>
        <a:bodyPr/>
        <a:lstStyle/>
        <a:p>
          <a:r>
            <a:rPr lang="en-US" sz="2100" b="1" i="1" baseline="0" dirty="0"/>
            <a:t>When to call. </a:t>
          </a:r>
          <a:endParaRPr lang="en-US" sz="2100" dirty="0"/>
        </a:p>
      </dgm:t>
    </dgm:pt>
    <dgm:pt modelId="{767BEC90-E44A-4F17-A5A2-7059439EC3AC}" type="parTrans" cxnId="{87048B30-7059-46D0-9349-13699029DDA8}">
      <dgm:prSet/>
      <dgm:spPr/>
      <dgm:t>
        <a:bodyPr/>
        <a:lstStyle/>
        <a:p>
          <a:endParaRPr lang="en-US"/>
        </a:p>
      </dgm:t>
    </dgm:pt>
    <dgm:pt modelId="{5B0811AC-F750-4F3B-AAEB-9969A9ADAC27}" type="sibTrans" cxnId="{87048B30-7059-46D0-9349-13699029DDA8}">
      <dgm:prSet/>
      <dgm:spPr/>
      <dgm:t>
        <a:bodyPr/>
        <a:lstStyle/>
        <a:p>
          <a:endParaRPr lang="en-US"/>
        </a:p>
      </dgm:t>
    </dgm:pt>
    <dgm:pt modelId="{856E71C4-67D9-44E0-955D-07099A245063}">
      <dgm:prSet custT="1"/>
      <dgm:spPr/>
      <dgm:t>
        <a:bodyPr/>
        <a:lstStyle/>
        <a:p>
          <a:r>
            <a:rPr lang="en-US" sz="2100" b="1" i="1" baseline="0" dirty="0"/>
            <a:t>Use Answering Machine. </a:t>
          </a:r>
          <a:endParaRPr lang="en-US" sz="2100" dirty="0"/>
        </a:p>
      </dgm:t>
    </dgm:pt>
    <dgm:pt modelId="{A60CE461-ACD3-401E-857C-7272C5954505}" type="parTrans" cxnId="{F351DCF1-569A-458E-A159-41B9F713AD31}">
      <dgm:prSet/>
      <dgm:spPr/>
      <dgm:t>
        <a:bodyPr/>
        <a:lstStyle/>
        <a:p>
          <a:endParaRPr lang="en-US"/>
        </a:p>
      </dgm:t>
    </dgm:pt>
    <dgm:pt modelId="{6722F2C6-8B8D-405E-B141-25CC542B058D}" type="sibTrans" cxnId="{F351DCF1-569A-458E-A159-41B9F713AD31}">
      <dgm:prSet/>
      <dgm:spPr/>
      <dgm:t>
        <a:bodyPr/>
        <a:lstStyle/>
        <a:p>
          <a:endParaRPr lang="en-US"/>
        </a:p>
      </dgm:t>
    </dgm:pt>
    <dgm:pt modelId="{45F8E7F2-230E-4A19-8E2B-46DB365FF881}">
      <dgm:prSet custT="1"/>
      <dgm:spPr/>
      <dgm:t>
        <a:bodyPr/>
        <a:lstStyle/>
        <a:p>
          <a:r>
            <a:rPr lang="en-US" sz="2100" b="1" i="1" baseline="0" dirty="0"/>
            <a:t>Caller ID. </a:t>
          </a:r>
          <a:endParaRPr lang="en-US" sz="2100" dirty="0"/>
        </a:p>
      </dgm:t>
    </dgm:pt>
    <dgm:pt modelId="{3664F948-DF0C-47BF-8A67-C7783E6230AA}" type="parTrans" cxnId="{A1CF329B-E289-4EA9-BBA4-4C808499294C}">
      <dgm:prSet/>
      <dgm:spPr/>
      <dgm:t>
        <a:bodyPr/>
        <a:lstStyle/>
        <a:p>
          <a:endParaRPr lang="en-US"/>
        </a:p>
      </dgm:t>
    </dgm:pt>
    <dgm:pt modelId="{257A8F86-D809-4632-A0A2-D9A8E2B559C5}" type="sibTrans" cxnId="{A1CF329B-E289-4EA9-BBA4-4C808499294C}">
      <dgm:prSet/>
      <dgm:spPr/>
      <dgm:t>
        <a:bodyPr/>
        <a:lstStyle/>
        <a:p>
          <a:endParaRPr lang="en-US"/>
        </a:p>
      </dgm:t>
    </dgm:pt>
    <dgm:pt modelId="{E05455D1-8CAD-4D98-8BF0-B59BCC1FEE8B}">
      <dgm:prSet/>
      <dgm:spPr/>
      <dgm:t>
        <a:bodyPr/>
        <a:lstStyle/>
        <a:p>
          <a:r>
            <a:rPr lang="en-US" b="1" i="1" dirty="0"/>
            <a:t>Multiple ways</a:t>
          </a:r>
          <a:endParaRPr lang="en-US" dirty="0"/>
        </a:p>
      </dgm:t>
    </dgm:pt>
    <dgm:pt modelId="{54A6C3C5-07C1-42A1-A62B-DE513EAD5A7E}" type="parTrans" cxnId="{9E33315F-5D4C-48A9-8D62-370B582E8147}">
      <dgm:prSet/>
      <dgm:spPr/>
      <dgm:t>
        <a:bodyPr/>
        <a:lstStyle/>
        <a:p>
          <a:endParaRPr lang="en-US"/>
        </a:p>
      </dgm:t>
    </dgm:pt>
    <dgm:pt modelId="{D8C52C72-482B-4B40-B949-66928D52BF67}" type="sibTrans" cxnId="{9E33315F-5D4C-48A9-8D62-370B582E8147}">
      <dgm:prSet/>
      <dgm:spPr/>
      <dgm:t>
        <a:bodyPr/>
        <a:lstStyle/>
        <a:p>
          <a:endParaRPr lang="en-US"/>
        </a:p>
      </dgm:t>
    </dgm:pt>
    <dgm:pt modelId="{F5AB09E0-9421-4F38-8066-CFE34300E97C}">
      <dgm:prSet custT="1"/>
      <dgm:spPr/>
      <dgm:t>
        <a:bodyPr/>
        <a:lstStyle/>
        <a:p>
          <a:r>
            <a:rPr lang="en-US" sz="2100" b="1" i="1" baseline="0" dirty="0"/>
            <a:t>Relatives</a:t>
          </a:r>
          <a:endParaRPr lang="en-US" sz="2100" dirty="0"/>
        </a:p>
      </dgm:t>
    </dgm:pt>
    <dgm:pt modelId="{B447D499-D76D-4927-9408-A363CAF72867}" type="parTrans" cxnId="{74949AAF-736C-4A8E-9AC1-FF156DE0E2EB}">
      <dgm:prSet/>
      <dgm:spPr/>
      <dgm:t>
        <a:bodyPr/>
        <a:lstStyle/>
        <a:p>
          <a:endParaRPr lang="en-US"/>
        </a:p>
      </dgm:t>
    </dgm:pt>
    <dgm:pt modelId="{0A2BC239-2CF9-4144-8693-E4135282F081}" type="sibTrans" cxnId="{74949AAF-736C-4A8E-9AC1-FF156DE0E2EB}">
      <dgm:prSet/>
      <dgm:spPr/>
      <dgm:t>
        <a:bodyPr/>
        <a:lstStyle/>
        <a:p>
          <a:endParaRPr lang="en-US"/>
        </a:p>
      </dgm:t>
    </dgm:pt>
    <dgm:pt modelId="{26CAB3D8-4A34-4AE9-AF0E-72F68A73A1EA}">
      <dgm:prSet custT="1"/>
      <dgm:spPr/>
      <dgm:t>
        <a:bodyPr/>
        <a:lstStyle/>
        <a:p>
          <a:r>
            <a:rPr lang="en-US" sz="2100" b="1" i="1" baseline="0" dirty="0"/>
            <a:t>Social media</a:t>
          </a:r>
          <a:endParaRPr lang="en-US" sz="2100" dirty="0"/>
        </a:p>
      </dgm:t>
    </dgm:pt>
    <dgm:pt modelId="{835BA140-F76D-44EF-8361-8F3CD4DB8B14}" type="parTrans" cxnId="{A0939AB4-6040-4C33-907B-537E01ADCD95}">
      <dgm:prSet/>
      <dgm:spPr/>
      <dgm:t>
        <a:bodyPr/>
        <a:lstStyle/>
        <a:p>
          <a:endParaRPr lang="en-US"/>
        </a:p>
      </dgm:t>
    </dgm:pt>
    <dgm:pt modelId="{CB2FB2C0-7A7F-4CD3-BA36-2363B8D16573}" type="sibTrans" cxnId="{A0939AB4-6040-4C33-907B-537E01ADCD95}">
      <dgm:prSet/>
      <dgm:spPr/>
      <dgm:t>
        <a:bodyPr/>
        <a:lstStyle/>
        <a:p>
          <a:endParaRPr lang="en-US"/>
        </a:p>
      </dgm:t>
    </dgm:pt>
    <dgm:pt modelId="{11619E54-F8E6-4975-A157-F8A78F2BC5C2}">
      <dgm:prSet/>
      <dgm:spPr/>
      <dgm:t>
        <a:bodyPr/>
        <a:lstStyle/>
        <a:p>
          <a:r>
            <a:rPr lang="en-US" b="1" i="1" dirty="0"/>
            <a:t>Interviewer Best Practices:</a:t>
          </a:r>
          <a:endParaRPr lang="en-US" dirty="0"/>
        </a:p>
      </dgm:t>
    </dgm:pt>
    <dgm:pt modelId="{6A1006E8-3515-42D3-9725-180FF8303B01}" type="parTrans" cxnId="{783C6CDB-E198-4671-930E-5A4DFF63BE8F}">
      <dgm:prSet/>
      <dgm:spPr/>
      <dgm:t>
        <a:bodyPr/>
        <a:lstStyle/>
        <a:p>
          <a:endParaRPr lang="en-US"/>
        </a:p>
      </dgm:t>
    </dgm:pt>
    <dgm:pt modelId="{83B41EB7-0615-4A6E-98A9-6925146C117C}" type="sibTrans" cxnId="{783C6CDB-E198-4671-930E-5A4DFF63BE8F}">
      <dgm:prSet/>
      <dgm:spPr/>
      <dgm:t>
        <a:bodyPr/>
        <a:lstStyle/>
        <a:p>
          <a:endParaRPr lang="en-US"/>
        </a:p>
      </dgm:t>
    </dgm:pt>
    <dgm:pt modelId="{D0BF7A66-FFE6-434E-A411-71D572411903}">
      <dgm:prSet custT="1"/>
      <dgm:spPr/>
      <dgm:t>
        <a:bodyPr/>
        <a:lstStyle/>
        <a:p>
          <a:r>
            <a:rPr lang="en-US" sz="2100" b="1" i="1" baseline="0" dirty="0"/>
            <a:t>Starting time</a:t>
          </a:r>
          <a:endParaRPr lang="en-US" sz="2100" dirty="0"/>
        </a:p>
      </dgm:t>
    </dgm:pt>
    <dgm:pt modelId="{FB0FCCC1-F5A1-43A6-A461-51D115B6A77E}" type="parTrans" cxnId="{DA4A48FE-FCC7-482F-836C-389A6BE5D6E2}">
      <dgm:prSet/>
      <dgm:spPr/>
      <dgm:t>
        <a:bodyPr/>
        <a:lstStyle/>
        <a:p>
          <a:endParaRPr lang="en-US"/>
        </a:p>
      </dgm:t>
    </dgm:pt>
    <dgm:pt modelId="{117D3454-1289-4A0E-8A97-104CEC21E65F}" type="sibTrans" cxnId="{DA4A48FE-FCC7-482F-836C-389A6BE5D6E2}">
      <dgm:prSet/>
      <dgm:spPr/>
      <dgm:t>
        <a:bodyPr/>
        <a:lstStyle/>
        <a:p>
          <a:endParaRPr lang="en-US"/>
        </a:p>
      </dgm:t>
    </dgm:pt>
    <dgm:pt modelId="{5D2AECFD-E6BA-4258-BF7E-4DCFEB648665}">
      <dgm:prSet custT="1"/>
      <dgm:spPr/>
      <dgm:t>
        <a:bodyPr/>
        <a:lstStyle/>
        <a:p>
          <a:r>
            <a:rPr lang="en-US" sz="2100" b="1" i="1" baseline="0" dirty="0"/>
            <a:t>Tracking form</a:t>
          </a:r>
          <a:endParaRPr lang="en-US" sz="2100" dirty="0"/>
        </a:p>
      </dgm:t>
    </dgm:pt>
    <dgm:pt modelId="{6AB702C8-6342-498A-AF31-1C21C5551B8C}" type="parTrans" cxnId="{8D60616B-B089-4022-9283-086F958861AA}">
      <dgm:prSet/>
      <dgm:spPr/>
      <dgm:t>
        <a:bodyPr/>
        <a:lstStyle/>
        <a:p>
          <a:endParaRPr lang="en-US"/>
        </a:p>
      </dgm:t>
    </dgm:pt>
    <dgm:pt modelId="{59B5E1DE-3669-469F-903C-FEDD6DA90330}" type="sibTrans" cxnId="{8D60616B-B089-4022-9283-086F958861AA}">
      <dgm:prSet/>
      <dgm:spPr/>
      <dgm:t>
        <a:bodyPr/>
        <a:lstStyle/>
        <a:p>
          <a:endParaRPr lang="en-US"/>
        </a:p>
      </dgm:t>
    </dgm:pt>
    <dgm:pt modelId="{BF648191-83B8-4ED5-92BB-2786D56C00FA}">
      <dgm:prSet custT="1"/>
      <dgm:spPr/>
      <dgm:t>
        <a:bodyPr/>
        <a:lstStyle/>
        <a:p>
          <a:r>
            <a:rPr lang="en-US" sz="2100" b="1" i="1" baseline="0" dirty="0"/>
            <a:t>Stay connected</a:t>
          </a:r>
          <a:endParaRPr lang="en-US" sz="2100" dirty="0"/>
        </a:p>
      </dgm:t>
    </dgm:pt>
    <dgm:pt modelId="{53074688-DB6C-44F9-92AB-993E49BC299B}" type="parTrans" cxnId="{BCDE5315-BD69-42BE-9749-834097D25A96}">
      <dgm:prSet/>
      <dgm:spPr/>
      <dgm:t>
        <a:bodyPr/>
        <a:lstStyle/>
        <a:p>
          <a:endParaRPr lang="en-US"/>
        </a:p>
      </dgm:t>
    </dgm:pt>
    <dgm:pt modelId="{A4950763-AC13-447F-9953-DEEBAC82214D}" type="sibTrans" cxnId="{BCDE5315-BD69-42BE-9749-834097D25A96}">
      <dgm:prSet/>
      <dgm:spPr/>
      <dgm:t>
        <a:bodyPr/>
        <a:lstStyle/>
        <a:p>
          <a:endParaRPr lang="en-US"/>
        </a:p>
      </dgm:t>
    </dgm:pt>
    <dgm:pt modelId="{C2B11CDD-2772-4227-ADD5-0A28DCBE629C}">
      <dgm:prSet/>
      <dgm:spPr/>
      <dgm:t>
        <a:bodyPr/>
        <a:lstStyle/>
        <a:p>
          <a:r>
            <a:rPr lang="en-US" b="1" i="1"/>
            <a:t>Admin Best Practices:</a:t>
          </a:r>
          <a:endParaRPr lang="en-US"/>
        </a:p>
      </dgm:t>
    </dgm:pt>
    <dgm:pt modelId="{C91FB4BF-7CEE-499C-B5D5-207F2C9710D6}" type="parTrans" cxnId="{022669C0-0C3E-4F7A-A809-D12EBB0DDE7F}">
      <dgm:prSet/>
      <dgm:spPr/>
      <dgm:t>
        <a:bodyPr/>
        <a:lstStyle/>
        <a:p>
          <a:endParaRPr lang="en-US"/>
        </a:p>
      </dgm:t>
    </dgm:pt>
    <dgm:pt modelId="{1F33F677-7E44-4A58-BB00-12E3A9E4DC32}" type="sibTrans" cxnId="{022669C0-0C3E-4F7A-A809-D12EBB0DDE7F}">
      <dgm:prSet/>
      <dgm:spPr/>
      <dgm:t>
        <a:bodyPr/>
        <a:lstStyle/>
        <a:p>
          <a:endParaRPr lang="en-US"/>
        </a:p>
      </dgm:t>
    </dgm:pt>
    <dgm:pt modelId="{FFC81D30-8D06-4FAA-9A3B-8E9EC45FFF23}">
      <dgm:prSet custT="1"/>
      <dgm:spPr/>
      <dgm:t>
        <a:bodyPr/>
        <a:lstStyle/>
        <a:p>
          <a:r>
            <a:rPr lang="en-US" sz="2100" b="1" i="1" baseline="0" dirty="0"/>
            <a:t>High bar</a:t>
          </a:r>
          <a:endParaRPr lang="en-US" sz="2100" dirty="0"/>
        </a:p>
      </dgm:t>
    </dgm:pt>
    <dgm:pt modelId="{FD084C46-5FF3-4DD9-972D-722834905B29}" type="parTrans" cxnId="{A837097B-8C34-4DAE-BE19-44B4A09D74A4}">
      <dgm:prSet/>
      <dgm:spPr/>
      <dgm:t>
        <a:bodyPr/>
        <a:lstStyle/>
        <a:p>
          <a:endParaRPr lang="en-US"/>
        </a:p>
      </dgm:t>
    </dgm:pt>
    <dgm:pt modelId="{99C089E4-3035-474F-B82A-29F1227C734D}" type="sibTrans" cxnId="{A837097B-8C34-4DAE-BE19-44B4A09D74A4}">
      <dgm:prSet/>
      <dgm:spPr/>
      <dgm:t>
        <a:bodyPr/>
        <a:lstStyle/>
        <a:p>
          <a:endParaRPr lang="en-US"/>
        </a:p>
      </dgm:t>
    </dgm:pt>
    <dgm:pt modelId="{1A2C7D8F-A0FF-4AC9-8272-5DB1C5082D62}">
      <dgm:prSet custT="1"/>
      <dgm:spPr/>
      <dgm:t>
        <a:bodyPr/>
        <a:lstStyle/>
        <a:p>
          <a:r>
            <a:rPr lang="en-US" sz="2100" b="1" i="1" baseline="0" dirty="0"/>
            <a:t>Tiered stipend</a:t>
          </a:r>
          <a:endParaRPr lang="en-US" sz="2100" dirty="0"/>
        </a:p>
      </dgm:t>
    </dgm:pt>
    <dgm:pt modelId="{DF96D287-9F62-4501-88B3-7FE07B0D1E6F}" type="parTrans" cxnId="{ADB0935D-4CCF-46EA-8372-B0E9063069B8}">
      <dgm:prSet/>
      <dgm:spPr/>
      <dgm:t>
        <a:bodyPr/>
        <a:lstStyle/>
        <a:p>
          <a:endParaRPr lang="en-US"/>
        </a:p>
      </dgm:t>
    </dgm:pt>
    <dgm:pt modelId="{E0149938-1F89-4148-BA40-2090D224F388}" type="sibTrans" cxnId="{ADB0935D-4CCF-46EA-8372-B0E9063069B8}">
      <dgm:prSet/>
      <dgm:spPr/>
      <dgm:t>
        <a:bodyPr/>
        <a:lstStyle/>
        <a:p>
          <a:endParaRPr lang="en-US"/>
        </a:p>
      </dgm:t>
    </dgm:pt>
    <dgm:pt modelId="{9A5F5879-4F48-4BDB-A9CF-9FDAD8EB13EE}">
      <dgm:prSet custT="1"/>
      <dgm:spPr/>
      <dgm:t>
        <a:bodyPr/>
        <a:lstStyle/>
        <a:p>
          <a:r>
            <a:rPr lang="en-US" sz="2100" b="1" i="1" baseline="0" dirty="0"/>
            <a:t>Weekly update</a:t>
          </a:r>
          <a:endParaRPr lang="en-US" sz="2100" dirty="0"/>
        </a:p>
      </dgm:t>
    </dgm:pt>
    <dgm:pt modelId="{E6B483C5-5C90-49A9-9724-B5F05402D52B}" type="parTrans" cxnId="{BC67B140-922F-4774-B1C1-01E71035BDF8}">
      <dgm:prSet/>
      <dgm:spPr/>
      <dgm:t>
        <a:bodyPr/>
        <a:lstStyle/>
        <a:p>
          <a:endParaRPr lang="en-US"/>
        </a:p>
      </dgm:t>
    </dgm:pt>
    <dgm:pt modelId="{82A4D7DF-177D-4207-A38F-0D7AF629002F}" type="sibTrans" cxnId="{BC67B140-922F-4774-B1C1-01E71035BDF8}">
      <dgm:prSet/>
      <dgm:spPr/>
      <dgm:t>
        <a:bodyPr/>
        <a:lstStyle/>
        <a:p>
          <a:endParaRPr lang="en-US"/>
        </a:p>
      </dgm:t>
    </dgm:pt>
    <dgm:pt modelId="{CE992376-D2A9-4147-9A9B-BE2688CF85C6}">
      <dgm:prSet custT="1"/>
      <dgm:spPr/>
      <dgm:t>
        <a:bodyPr/>
        <a:lstStyle/>
        <a:p>
          <a:r>
            <a:rPr lang="en-US" sz="2100" b="1" i="1" baseline="0" dirty="0"/>
            <a:t>No proxy at first</a:t>
          </a:r>
          <a:endParaRPr lang="en-US" sz="2100" dirty="0"/>
        </a:p>
      </dgm:t>
    </dgm:pt>
    <dgm:pt modelId="{8BB8D798-1F68-467D-ACD7-8B82C1F77E06}" type="parTrans" cxnId="{3E4B4B09-12B9-4B63-A33E-090ACC32025E}">
      <dgm:prSet/>
      <dgm:spPr/>
      <dgm:t>
        <a:bodyPr/>
        <a:lstStyle/>
        <a:p>
          <a:endParaRPr lang="en-US"/>
        </a:p>
      </dgm:t>
    </dgm:pt>
    <dgm:pt modelId="{F46FD904-0707-451E-8FD6-B1C18D87F693}" type="sibTrans" cxnId="{3E4B4B09-12B9-4B63-A33E-090ACC32025E}">
      <dgm:prSet/>
      <dgm:spPr/>
      <dgm:t>
        <a:bodyPr/>
        <a:lstStyle/>
        <a:p>
          <a:endParaRPr lang="en-US"/>
        </a:p>
      </dgm:t>
    </dgm:pt>
    <dgm:pt modelId="{BEA59207-2447-416E-88FD-64791DC227CD}" type="pres">
      <dgm:prSet presAssocID="{115EC5F9-8D94-42D2-A115-BDADD1A44339}" presName="Name0" presStyleCnt="0">
        <dgm:presLayoutVars>
          <dgm:dir/>
          <dgm:animLvl val="lvl"/>
          <dgm:resizeHandles val="exact"/>
        </dgm:presLayoutVars>
      </dgm:prSet>
      <dgm:spPr/>
    </dgm:pt>
    <dgm:pt modelId="{5555D99A-871F-472C-A3F6-DA53C91E3256}" type="pres">
      <dgm:prSet presAssocID="{E18FDFB4-330B-41BD-8403-9C2ACD6B23BB}" presName="composite" presStyleCnt="0"/>
      <dgm:spPr/>
    </dgm:pt>
    <dgm:pt modelId="{7E735484-E44D-4599-AD23-A7D62D1F10F4}" type="pres">
      <dgm:prSet presAssocID="{E18FDFB4-330B-41BD-8403-9C2ACD6B23BB}" presName="parTx" presStyleLbl="alignNode1" presStyleIdx="0" presStyleCnt="4">
        <dgm:presLayoutVars>
          <dgm:chMax val="0"/>
          <dgm:chPref val="0"/>
          <dgm:bulletEnabled val="1"/>
        </dgm:presLayoutVars>
      </dgm:prSet>
      <dgm:spPr/>
    </dgm:pt>
    <dgm:pt modelId="{EF47B375-DC43-4218-B71A-FB5CF15FA141}" type="pres">
      <dgm:prSet presAssocID="{E18FDFB4-330B-41BD-8403-9C2ACD6B23BB}" presName="desTx" presStyleLbl="alignAccFollowNode1" presStyleIdx="0" presStyleCnt="4">
        <dgm:presLayoutVars>
          <dgm:bulletEnabled val="1"/>
        </dgm:presLayoutVars>
      </dgm:prSet>
      <dgm:spPr/>
    </dgm:pt>
    <dgm:pt modelId="{7026CEFC-13BA-4136-9CEB-41CF97AC31EB}" type="pres">
      <dgm:prSet presAssocID="{C1407886-E32C-4F89-8BB9-F841EC5BB310}" presName="space" presStyleCnt="0"/>
      <dgm:spPr/>
    </dgm:pt>
    <dgm:pt modelId="{C43F1C88-C850-45D9-BED5-88F834128B76}" type="pres">
      <dgm:prSet presAssocID="{E05455D1-8CAD-4D98-8BF0-B59BCC1FEE8B}" presName="composite" presStyleCnt="0"/>
      <dgm:spPr/>
    </dgm:pt>
    <dgm:pt modelId="{0424FF41-037C-4624-8749-2F8692DC21C0}" type="pres">
      <dgm:prSet presAssocID="{E05455D1-8CAD-4D98-8BF0-B59BCC1FEE8B}" presName="parTx" presStyleLbl="alignNode1" presStyleIdx="1" presStyleCnt="4">
        <dgm:presLayoutVars>
          <dgm:chMax val="0"/>
          <dgm:chPref val="0"/>
          <dgm:bulletEnabled val="1"/>
        </dgm:presLayoutVars>
      </dgm:prSet>
      <dgm:spPr/>
    </dgm:pt>
    <dgm:pt modelId="{A8AC09F6-5B1A-44D4-B976-551756C15DD0}" type="pres">
      <dgm:prSet presAssocID="{E05455D1-8CAD-4D98-8BF0-B59BCC1FEE8B}" presName="desTx" presStyleLbl="alignAccFollowNode1" presStyleIdx="1" presStyleCnt="4">
        <dgm:presLayoutVars>
          <dgm:bulletEnabled val="1"/>
        </dgm:presLayoutVars>
      </dgm:prSet>
      <dgm:spPr/>
    </dgm:pt>
    <dgm:pt modelId="{667130E0-81C0-49F3-8B57-3C31392B0D8C}" type="pres">
      <dgm:prSet presAssocID="{D8C52C72-482B-4B40-B949-66928D52BF67}" presName="space" presStyleCnt="0"/>
      <dgm:spPr/>
    </dgm:pt>
    <dgm:pt modelId="{6FBE0B8C-ADCF-404F-9D76-BA77B7D05420}" type="pres">
      <dgm:prSet presAssocID="{11619E54-F8E6-4975-A157-F8A78F2BC5C2}" presName="composite" presStyleCnt="0"/>
      <dgm:spPr/>
    </dgm:pt>
    <dgm:pt modelId="{BC81353E-F20A-4D54-A21B-A2C827911877}" type="pres">
      <dgm:prSet presAssocID="{11619E54-F8E6-4975-A157-F8A78F2BC5C2}" presName="parTx" presStyleLbl="alignNode1" presStyleIdx="2" presStyleCnt="4">
        <dgm:presLayoutVars>
          <dgm:chMax val="0"/>
          <dgm:chPref val="0"/>
          <dgm:bulletEnabled val="1"/>
        </dgm:presLayoutVars>
      </dgm:prSet>
      <dgm:spPr/>
    </dgm:pt>
    <dgm:pt modelId="{53603875-4B47-4576-A911-205B09F9D63C}" type="pres">
      <dgm:prSet presAssocID="{11619E54-F8E6-4975-A157-F8A78F2BC5C2}" presName="desTx" presStyleLbl="alignAccFollowNode1" presStyleIdx="2" presStyleCnt="4">
        <dgm:presLayoutVars>
          <dgm:bulletEnabled val="1"/>
        </dgm:presLayoutVars>
      </dgm:prSet>
      <dgm:spPr/>
    </dgm:pt>
    <dgm:pt modelId="{CDBD3D6B-4A3B-4A09-A4C4-3DA65C291C24}" type="pres">
      <dgm:prSet presAssocID="{83B41EB7-0615-4A6E-98A9-6925146C117C}" presName="space" presStyleCnt="0"/>
      <dgm:spPr/>
    </dgm:pt>
    <dgm:pt modelId="{2F19C50E-72A2-4687-9985-AC6685C9FF9E}" type="pres">
      <dgm:prSet presAssocID="{C2B11CDD-2772-4227-ADD5-0A28DCBE629C}" presName="composite" presStyleCnt="0"/>
      <dgm:spPr/>
    </dgm:pt>
    <dgm:pt modelId="{6EC82210-F832-4825-8F2E-355A923B6778}" type="pres">
      <dgm:prSet presAssocID="{C2B11CDD-2772-4227-ADD5-0A28DCBE629C}" presName="parTx" presStyleLbl="alignNode1" presStyleIdx="3" presStyleCnt="4">
        <dgm:presLayoutVars>
          <dgm:chMax val="0"/>
          <dgm:chPref val="0"/>
          <dgm:bulletEnabled val="1"/>
        </dgm:presLayoutVars>
      </dgm:prSet>
      <dgm:spPr/>
    </dgm:pt>
    <dgm:pt modelId="{5C081B36-C91A-48E1-BB9E-F451DAFC46B8}" type="pres">
      <dgm:prSet presAssocID="{C2B11CDD-2772-4227-ADD5-0A28DCBE629C}" presName="desTx" presStyleLbl="alignAccFollowNode1" presStyleIdx="3" presStyleCnt="4">
        <dgm:presLayoutVars>
          <dgm:bulletEnabled val="1"/>
        </dgm:presLayoutVars>
      </dgm:prSet>
      <dgm:spPr/>
    </dgm:pt>
  </dgm:ptLst>
  <dgm:cxnLst>
    <dgm:cxn modelId="{3E4B4B09-12B9-4B63-A33E-090ACC32025E}" srcId="{C2B11CDD-2772-4227-ADD5-0A28DCBE629C}" destId="{CE992376-D2A9-4147-9A9B-BE2688CF85C6}" srcOrd="3" destOrd="0" parTransId="{8BB8D798-1F68-467D-ACD7-8B82C1F77E06}" sibTransId="{F46FD904-0707-451E-8FD6-B1C18D87F693}"/>
    <dgm:cxn modelId="{B1BCBC11-632E-4028-9EEE-C40B33226D82}" type="presOf" srcId="{F5AB09E0-9421-4F38-8066-CFE34300E97C}" destId="{A8AC09F6-5B1A-44D4-B976-551756C15DD0}" srcOrd="0" destOrd="0" presId="urn:microsoft.com/office/officeart/2005/8/layout/hList1"/>
    <dgm:cxn modelId="{BCDE5315-BD69-42BE-9749-834097D25A96}" srcId="{11619E54-F8E6-4975-A157-F8A78F2BC5C2}" destId="{BF648191-83B8-4ED5-92BB-2786D56C00FA}" srcOrd="2" destOrd="0" parTransId="{53074688-DB6C-44F9-92AB-993E49BC299B}" sibTransId="{A4950763-AC13-447F-9953-DEEBAC82214D}"/>
    <dgm:cxn modelId="{0BA1281A-465F-422F-8890-AC23EE7C7275}" type="presOf" srcId="{11619E54-F8E6-4975-A157-F8A78F2BC5C2}" destId="{BC81353E-F20A-4D54-A21B-A2C827911877}" srcOrd="0" destOrd="0" presId="urn:microsoft.com/office/officeart/2005/8/layout/hList1"/>
    <dgm:cxn modelId="{C6A48228-639E-4335-9019-7C1AB6C662CD}" type="presOf" srcId="{115EC5F9-8D94-42D2-A115-BDADD1A44339}" destId="{BEA59207-2447-416E-88FD-64791DC227CD}" srcOrd="0" destOrd="0" presId="urn:microsoft.com/office/officeart/2005/8/layout/hList1"/>
    <dgm:cxn modelId="{87048B30-7059-46D0-9349-13699029DDA8}" srcId="{E18FDFB4-330B-41BD-8403-9C2ACD6B23BB}" destId="{BFE8836B-6913-4733-8E5E-178EED6E195F}" srcOrd="0" destOrd="0" parTransId="{767BEC90-E44A-4F17-A5A2-7059439EC3AC}" sibTransId="{5B0811AC-F750-4F3B-AAEB-9969A9ADAC27}"/>
    <dgm:cxn modelId="{BC67B140-922F-4774-B1C1-01E71035BDF8}" srcId="{C2B11CDD-2772-4227-ADD5-0A28DCBE629C}" destId="{9A5F5879-4F48-4BDB-A9CF-9FDAD8EB13EE}" srcOrd="2" destOrd="0" parTransId="{E6B483C5-5C90-49A9-9724-B5F05402D52B}" sibTransId="{82A4D7DF-177D-4207-A38F-0D7AF629002F}"/>
    <dgm:cxn modelId="{ADB0935D-4CCF-46EA-8372-B0E9063069B8}" srcId="{C2B11CDD-2772-4227-ADD5-0A28DCBE629C}" destId="{1A2C7D8F-A0FF-4AC9-8272-5DB1C5082D62}" srcOrd="1" destOrd="0" parTransId="{DF96D287-9F62-4501-88B3-7FE07B0D1E6F}" sibTransId="{E0149938-1F89-4148-BA40-2090D224F388}"/>
    <dgm:cxn modelId="{8E17F85E-C563-4270-A435-3E687CBD0ACC}" srcId="{115EC5F9-8D94-42D2-A115-BDADD1A44339}" destId="{E18FDFB4-330B-41BD-8403-9C2ACD6B23BB}" srcOrd="0" destOrd="0" parTransId="{7830F7B3-11A9-47F7-8D02-FB4F4FA9865A}" sibTransId="{C1407886-E32C-4F89-8BB9-F841EC5BB310}"/>
    <dgm:cxn modelId="{9E33315F-5D4C-48A9-8D62-370B582E8147}" srcId="{115EC5F9-8D94-42D2-A115-BDADD1A44339}" destId="{E05455D1-8CAD-4D98-8BF0-B59BCC1FEE8B}" srcOrd="1" destOrd="0" parTransId="{54A6C3C5-07C1-42A1-A62B-DE513EAD5A7E}" sibTransId="{D8C52C72-482B-4B40-B949-66928D52BF67}"/>
    <dgm:cxn modelId="{D70BDD62-2119-494E-9B27-3978C2AFF5C2}" type="presOf" srcId="{BF648191-83B8-4ED5-92BB-2786D56C00FA}" destId="{53603875-4B47-4576-A911-205B09F9D63C}" srcOrd="0" destOrd="2" presId="urn:microsoft.com/office/officeart/2005/8/layout/hList1"/>
    <dgm:cxn modelId="{8D60616B-B089-4022-9283-086F958861AA}" srcId="{11619E54-F8E6-4975-A157-F8A78F2BC5C2}" destId="{5D2AECFD-E6BA-4258-BF7E-4DCFEB648665}" srcOrd="1" destOrd="0" parTransId="{6AB702C8-6342-498A-AF31-1C21C5551B8C}" sibTransId="{59B5E1DE-3669-469F-903C-FEDD6DA90330}"/>
    <dgm:cxn modelId="{E0D1C04E-E367-4129-AD32-6AB9DD462A15}" type="presOf" srcId="{C2B11CDD-2772-4227-ADD5-0A28DCBE629C}" destId="{6EC82210-F832-4825-8F2E-355A923B6778}" srcOrd="0" destOrd="0" presId="urn:microsoft.com/office/officeart/2005/8/layout/hList1"/>
    <dgm:cxn modelId="{28229E71-5890-4DEB-B7FD-AAF24FDE8853}" type="presOf" srcId="{45F8E7F2-230E-4A19-8E2B-46DB365FF881}" destId="{EF47B375-DC43-4218-B71A-FB5CF15FA141}" srcOrd="0" destOrd="2" presId="urn:microsoft.com/office/officeart/2005/8/layout/hList1"/>
    <dgm:cxn modelId="{A1BF9B54-472F-4FC3-87B5-41F5C041CD74}" type="presOf" srcId="{856E71C4-67D9-44E0-955D-07099A245063}" destId="{EF47B375-DC43-4218-B71A-FB5CF15FA141}" srcOrd="0" destOrd="1" presId="urn:microsoft.com/office/officeart/2005/8/layout/hList1"/>
    <dgm:cxn modelId="{EC64EB56-83CD-4EF8-9946-79BDDBC1D069}" type="presOf" srcId="{FFC81D30-8D06-4FAA-9A3B-8E9EC45FFF23}" destId="{5C081B36-C91A-48E1-BB9E-F451DAFC46B8}" srcOrd="0" destOrd="0" presId="urn:microsoft.com/office/officeart/2005/8/layout/hList1"/>
    <dgm:cxn modelId="{82D63778-1792-4C2C-925B-C2E8BD403519}" type="presOf" srcId="{5D2AECFD-E6BA-4258-BF7E-4DCFEB648665}" destId="{53603875-4B47-4576-A911-205B09F9D63C}" srcOrd="0" destOrd="1" presId="urn:microsoft.com/office/officeart/2005/8/layout/hList1"/>
    <dgm:cxn modelId="{A837097B-8C34-4DAE-BE19-44B4A09D74A4}" srcId="{C2B11CDD-2772-4227-ADD5-0A28DCBE629C}" destId="{FFC81D30-8D06-4FAA-9A3B-8E9EC45FFF23}" srcOrd="0" destOrd="0" parTransId="{FD084C46-5FF3-4DD9-972D-722834905B29}" sibTransId="{99C089E4-3035-474F-B82A-29F1227C734D}"/>
    <dgm:cxn modelId="{FEE04C92-692E-4295-B70D-467C98ABE75F}" type="presOf" srcId="{1A2C7D8F-A0FF-4AC9-8272-5DB1C5082D62}" destId="{5C081B36-C91A-48E1-BB9E-F451DAFC46B8}" srcOrd="0" destOrd="1" presId="urn:microsoft.com/office/officeart/2005/8/layout/hList1"/>
    <dgm:cxn modelId="{A1CF329B-E289-4EA9-BBA4-4C808499294C}" srcId="{E18FDFB4-330B-41BD-8403-9C2ACD6B23BB}" destId="{45F8E7F2-230E-4A19-8E2B-46DB365FF881}" srcOrd="2" destOrd="0" parTransId="{3664F948-DF0C-47BF-8A67-C7783E6230AA}" sibTransId="{257A8F86-D809-4632-A0A2-D9A8E2B559C5}"/>
    <dgm:cxn modelId="{40B0EAA3-AADB-4488-A00B-816B1F0DFD19}" type="presOf" srcId="{26CAB3D8-4A34-4AE9-AF0E-72F68A73A1EA}" destId="{A8AC09F6-5B1A-44D4-B976-551756C15DD0}" srcOrd="0" destOrd="1" presId="urn:microsoft.com/office/officeart/2005/8/layout/hList1"/>
    <dgm:cxn modelId="{74949AAF-736C-4A8E-9AC1-FF156DE0E2EB}" srcId="{E05455D1-8CAD-4D98-8BF0-B59BCC1FEE8B}" destId="{F5AB09E0-9421-4F38-8066-CFE34300E97C}" srcOrd="0" destOrd="0" parTransId="{B447D499-D76D-4927-9408-A363CAF72867}" sibTransId="{0A2BC239-2CF9-4144-8693-E4135282F081}"/>
    <dgm:cxn modelId="{A0939AB4-6040-4C33-907B-537E01ADCD95}" srcId="{E05455D1-8CAD-4D98-8BF0-B59BCC1FEE8B}" destId="{26CAB3D8-4A34-4AE9-AF0E-72F68A73A1EA}" srcOrd="1" destOrd="0" parTransId="{835BA140-F76D-44EF-8361-8F3CD4DB8B14}" sibTransId="{CB2FB2C0-7A7F-4CD3-BA36-2363B8D16573}"/>
    <dgm:cxn modelId="{49525FBA-E844-4B42-B3D5-0343C1E02EED}" type="presOf" srcId="{9A5F5879-4F48-4BDB-A9CF-9FDAD8EB13EE}" destId="{5C081B36-C91A-48E1-BB9E-F451DAFC46B8}" srcOrd="0" destOrd="2" presId="urn:microsoft.com/office/officeart/2005/8/layout/hList1"/>
    <dgm:cxn modelId="{022669C0-0C3E-4F7A-A809-D12EBB0DDE7F}" srcId="{115EC5F9-8D94-42D2-A115-BDADD1A44339}" destId="{C2B11CDD-2772-4227-ADD5-0A28DCBE629C}" srcOrd="3" destOrd="0" parTransId="{C91FB4BF-7CEE-499C-B5D5-207F2C9710D6}" sibTransId="{1F33F677-7E44-4A58-BB00-12E3A9E4DC32}"/>
    <dgm:cxn modelId="{A92749CE-329C-4E2D-93D1-F623E839ABC7}" type="presOf" srcId="{CE992376-D2A9-4147-9A9B-BE2688CF85C6}" destId="{5C081B36-C91A-48E1-BB9E-F451DAFC46B8}" srcOrd="0" destOrd="3" presId="urn:microsoft.com/office/officeart/2005/8/layout/hList1"/>
    <dgm:cxn modelId="{FA58A4D1-760B-4111-8079-D538966033FD}" type="presOf" srcId="{E05455D1-8CAD-4D98-8BF0-B59BCC1FEE8B}" destId="{0424FF41-037C-4624-8749-2F8692DC21C0}" srcOrd="0" destOrd="0" presId="urn:microsoft.com/office/officeart/2005/8/layout/hList1"/>
    <dgm:cxn modelId="{783C6CDB-E198-4671-930E-5A4DFF63BE8F}" srcId="{115EC5F9-8D94-42D2-A115-BDADD1A44339}" destId="{11619E54-F8E6-4975-A157-F8A78F2BC5C2}" srcOrd="2" destOrd="0" parTransId="{6A1006E8-3515-42D3-9725-180FF8303B01}" sibTransId="{83B41EB7-0615-4A6E-98A9-6925146C117C}"/>
    <dgm:cxn modelId="{7F91E7E3-27C9-4FEC-8234-EA4D05AD69B8}" type="presOf" srcId="{BFE8836B-6913-4733-8E5E-178EED6E195F}" destId="{EF47B375-DC43-4218-B71A-FB5CF15FA141}" srcOrd="0" destOrd="0" presId="urn:microsoft.com/office/officeart/2005/8/layout/hList1"/>
    <dgm:cxn modelId="{1068D0EC-6778-4447-B67C-84CD331F14F9}" type="presOf" srcId="{E18FDFB4-330B-41BD-8403-9C2ACD6B23BB}" destId="{7E735484-E44D-4599-AD23-A7D62D1F10F4}" srcOrd="0" destOrd="0" presId="urn:microsoft.com/office/officeart/2005/8/layout/hList1"/>
    <dgm:cxn modelId="{5E6BC8EE-3E54-4BC4-BAF3-1C35EA8200BD}" type="presOf" srcId="{D0BF7A66-FFE6-434E-A411-71D572411903}" destId="{53603875-4B47-4576-A911-205B09F9D63C}" srcOrd="0" destOrd="0" presId="urn:microsoft.com/office/officeart/2005/8/layout/hList1"/>
    <dgm:cxn modelId="{F351DCF1-569A-458E-A159-41B9F713AD31}" srcId="{E18FDFB4-330B-41BD-8403-9C2ACD6B23BB}" destId="{856E71C4-67D9-44E0-955D-07099A245063}" srcOrd="1" destOrd="0" parTransId="{A60CE461-ACD3-401E-857C-7272C5954505}" sibTransId="{6722F2C6-8B8D-405E-B141-25CC542B058D}"/>
    <dgm:cxn modelId="{DA4A48FE-FCC7-482F-836C-389A6BE5D6E2}" srcId="{11619E54-F8E6-4975-A157-F8A78F2BC5C2}" destId="{D0BF7A66-FFE6-434E-A411-71D572411903}" srcOrd="0" destOrd="0" parTransId="{FB0FCCC1-F5A1-43A6-A461-51D115B6A77E}" sibTransId="{117D3454-1289-4A0E-8A97-104CEC21E65F}"/>
    <dgm:cxn modelId="{FFA88A7C-0FF9-4B83-B272-D9B476C22A8A}" type="presParOf" srcId="{BEA59207-2447-416E-88FD-64791DC227CD}" destId="{5555D99A-871F-472C-A3F6-DA53C91E3256}" srcOrd="0" destOrd="0" presId="urn:microsoft.com/office/officeart/2005/8/layout/hList1"/>
    <dgm:cxn modelId="{EF556AFC-0E67-4614-803C-D3AF107894EC}" type="presParOf" srcId="{5555D99A-871F-472C-A3F6-DA53C91E3256}" destId="{7E735484-E44D-4599-AD23-A7D62D1F10F4}" srcOrd="0" destOrd="0" presId="urn:microsoft.com/office/officeart/2005/8/layout/hList1"/>
    <dgm:cxn modelId="{376FA5DB-24E7-4525-9C25-102D2669576D}" type="presParOf" srcId="{5555D99A-871F-472C-A3F6-DA53C91E3256}" destId="{EF47B375-DC43-4218-B71A-FB5CF15FA141}" srcOrd="1" destOrd="0" presId="urn:microsoft.com/office/officeart/2005/8/layout/hList1"/>
    <dgm:cxn modelId="{CE97FF79-07D8-47D3-A261-9DBE57946BFD}" type="presParOf" srcId="{BEA59207-2447-416E-88FD-64791DC227CD}" destId="{7026CEFC-13BA-4136-9CEB-41CF97AC31EB}" srcOrd="1" destOrd="0" presId="urn:microsoft.com/office/officeart/2005/8/layout/hList1"/>
    <dgm:cxn modelId="{6A622615-2BFB-4667-AAD5-0EB0E74BD868}" type="presParOf" srcId="{BEA59207-2447-416E-88FD-64791DC227CD}" destId="{C43F1C88-C850-45D9-BED5-88F834128B76}" srcOrd="2" destOrd="0" presId="urn:microsoft.com/office/officeart/2005/8/layout/hList1"/>
    <dgm:cxn modelId="{5606029E-764D-46C6-BA72-E1EC02311E99}" type="presParOf" srcId="{C43F1C88-C850-45D9-BED5-88F834128B76}" destId="{0424FF41-037C-4624-8749-2F8692DC21C0}" srcOrd="0" destOrd="0" presId="urn:microsoft.com/office/officeart/2005/8/layout/hList1"/>
    <dgm:cxn modelId="{9E488185-A2C0-4902-9973-5B30EEE44EBF}" type="presParOf" srcId="{C43F1C88-C850-45D9-BED5-88F834128B76}" destId="{A8AC09F6-5B1A-44D4-B976-551756C15DD0}" srcOrd="1" destOrd="0" presId="urn:microsoft.com/office/officeart/2005/8/layout/hList1"/>
    <dgm:cxn modelId="{5EEA41F3-E9B2-438E-BB8D-E453618619AA}" type="presParOf" srcId="{BEA59207-2447-416E-88FD-64791DC227CD}" destId="{667130E0-81C0-49F3-8B57-3C31392B0D8C}" srcOrd="3" destOrd="0" presId="urn:microsoft.com/office/officeart/2005/8/layout/hList1"/>
    <dgm:cxn modelId="{70FC1514-14A2-48FA-B879-23470AA5EBDE}" type="presParOf" srcId="{BEA59207-2447-416E-88FD-64791DC227CD}" destId="{6FBE0B8C-ADCF-404F-9D76-BA77B7D05420}" srcOrd="4" destOrd="0" presId="urn:microsoft.com/office/officeart/2005/8/layout/hList1"/>
    <dgm:cxn modelId="{9DBB1E95-EBB7-4170-B0E6-91EB6B5F667B}" type="presParOf" srcId="{6FBE0B8C-ADCF-404F-9D76-BA77B7D05420}" destId="{BC81353E-F20A-4D54-A21B-A2C827911877}" srcOrd="0" destOrd="0" presId="urn:microsoft.com/office/officeart/2005/8/layout/hList1"/>
    <dgm:cxn modelId="{BA235A3F-1FB8-494E-A040-F53C6C29EC95}" type="presParOf" srcId="{6FBE0B8C-ADCF-404F-9D76-BA77B7D05420}" destId="{53603875-4B47-4576-A911-205B09F9D63C}" srcOrd="1" destOrd="0" presId="urn:microsoft.com/office/officeart/2005/8/layout/hList1"/>
    <dgm:cxn modelId="{3F4B4A6A-F6D0-4D3C-9577-F601384324FA}" type="presParOf" srcId="{BEA59207-2447-416E-88FD-64791DC227CD}" destId="{CDBD3D6B-4A3B-4A09-A4C4-3DA65C291C24}" srcOrd="5" destOrd="0" presId="urn:microsoft.com/office/officeart/2005/8/layout/hList1"/>
    <dgm:cxn modelId="{CB074546-9254-42A7-B5B6-6597E818E51A}" type="presParOf" srcId="{BEA59207-2447-416E-88FD-64791DC227CD}" destId="{2F19C50E-72A2-4687-9985-AC6685C9FF9E}" srcOrd="6" destOrd="0" presId="urn:microsoft.com/office/officeart/2005/8/layout/hList1"/>
    <dgm:cxn modelId="{2EA46575-C5EE-4715-906D-5748A5D45889}" type="presParOf" srcId="{2F19C50E-72A2-4687-9985-AC6685C9FF9E}" destId="{6EC82210-F832-4825-8F2E-355A923B6778}" srcOrd="0" destOrd="0" presId="urn:microsoft.com/office/officeart/2005/8/layout/hList1"/>
    <dgm:cxn modelId="{5C6874F4-718B-4263-B0D4-E2F84829644E}" type="presParOf" srcId="{2F19C50E-72A2-4687-9985-AC6685C9FF9E}" destId="{5C081B36-C91A-48E1-BB9E-F451DAFC46B8}"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568F308-29E2-4276-9A5D-167666D97833}" type="doc">
      <dgm:prSet loTypeId="urn:microsoft.com/office/officeart/2005/8/layout/hProcess6" loCatId="process" qsTypeId="urn:microsoft.com/office/officeart/2005/8/quickstyle/simple1" qsCatId="simple" csTypeId="urn:microsoft.com/office/officeart/2005/8/colors/accent2_2" csCatId="accent2" phldr="1"/>
      <dgm:spPr/>
      <dgm:t>
        <a:bodyPr/>
        <a:lstStyle/>
        <a:p>
          <a:endParaRPr lang="en-US"/>
        </a:p>
      </dgm:t>
    </dgm:pt>
    <dgm:pt modelId="{DF12F54E-FB10-40DF-8036-5CAABA1B0262}">
      <dgm:prSet/>
      <dgm:spPr/>
      <dgm:t>
        <a:bodyPr/>
        <a:lstStyle/>
        <a:p>
          <a:r>
            <a:rPr lang="en-US" baseline="0" dirty="0"/>
            <a:t>Follow-up list available and survey window open: </a:t>
          </a:r>
          <a:endParaRPr lang="en-US" dirty="0"/>
        </a:p>
      </dgm:t>
    </dgm:pt>
    <dgm:pt modelId="{C4D2350B-7920-4B2E-A94B-FEAF4A5B1EE2}" type="parTrans" cxnId="{58C283F9-0E71-43B3-B303-E9C87F7C63CD}">
      <dgm:prSet/>
      <dgm:spPr/>
      <dgm:t>
        <a:bodyPr/>
        <a:lstStyle/>
        <a:p>
          <a:endParaRPr lang="en-US"/>
        </a:p>
      </dgm:t>
    </dgm:pt>
    <dgm:pt modelId="{5C9B4BB5-C01E-428E-BC55-B52B9E46CBAA}" type="sibTrans" cxnId="{58C283F9-0E71-43B3-B303-E9C87F7C63CD}">
      <dgm:prSet/>
      <dgm:spPr/>
      <dgm:t>
        <a:bodyPr/>
        <a:lstStyle/>
        <a:p>
          <a:endParaRPr lang="en-US"/>
        </a:p>
      </dgm:t>
    </dgm:pt>
    <dgm:pt modelId="{9ACA5C36-6725-41D3-92E3-5DFB62CB51C1}">
      <dgm:prSet/>
      <dgm:spPr/>
      <dgm:t>
        <a:bodyPr/>
        <a:lstStyle/>
        <a:p>
          <a:r>
            <a:rPr lang="en-US"/>
            <a:t>October 2025</a:t>
          </a:r>
        </a:p>
      </dgm:t>
    </dgm:pt>
    <dgm:pt modelId="{2340479F-37A8-4738-87A2-A9F758348C1C}" type="parTrans" cxnId="{03B2C9BC-2A32-4A00-926C-9F75082492E3}">
      <dgm:prSet/>
      <dgm:spPr/>
      <dgm:t>
        <a:bodyPr/>
        <a:lstStyle/>
        <a:p>
          <a:endParaRPr lang="en-US"/>
        </a:p>
      </dgm:t>
    </dgm:pt>
    <dgm:pt modelId="{5192629D-CAE3-4CAB-9ECD-CDAE296DECBC}" type="sibTrans" cxnId="{03B2C9BC-2A32-4A00-926C-9F75082492E3}">
      <dgm:prSet/>
      <dgm:spPr/>
      <dgm:t>
        <a:bodyPr/>
        <a:lstStyle/>
        <a:p>
          <a:endParaRPr lang="en-US"/>
        </a:p>
      </dgm:t>
    </dgm:pt>
    <dgm:pt modelId="{FC0A7CE1-1CCE-4B0E-90AD-2AE6123BA0F0}">
      <dgm:prSet custT="1"/>
      <dgm:spPr/>
      <dgm:t>
        <a:bodyPr/>
        <a:lstStyle/>
        <a:p>
          <a:r>
            <a:rPr lang="en-US" sz="1800" baseline="0" dirty="0"/>
            <a:t>Deadline for reporting data: </a:t>
          </a:r>
          <a:endParaRPr lang="en-US" sz="1800" dirty="0"/>
        </a:p>
      </dgm:t>
    </dgm:pt>
    <dgm:pt modelId="{F4655EFD-18A8-424F-919F-34362970C575}" type="parTrans" cxnId="{DBD11F45-D6AB-430D-A04F-20BEC3488FEF}">
      <dgm:prSet/>
      <dgm:spPr/>
      <dgm:t>
        <a:bodyPr/>
        <a:lstStyle/>
        <a:p>
          <a:endParaRPr lang="en-US"/>
        </a:p>
      </dgm:t>
    </dgm:pt>
    <dgm:pt modelId="{15B0F91C-B3B7-4E9B-829B-6C7E51B509A6}" type="sibTrans" cxnId="{DBD11F45-D6AB-430D-A04F-20BEC3488FEF}">
      <dgm:prSet/>
      <dgm:spPr/>
      <dgm:t>
        <a:bodyPr/>
        <a:lstStyle/>
        <a:p>
          <a:endParaRPr lang="en-US"/>
        </a:p>
      </dgm:t>
    </dgm:pt>
    <dgm:pt modelId="{C36983DC-4F86-4A1D-878B-E0474EDB69F5}">
      <dgm:prSet/>
      <dgm:spPr/>
      <dgm:t>
        <a:bodyPr/>
        <a:lstStyle/>
        <a:p>
          <a:pPr>
            <a:buFontTx/>
            <a:buNone/>
          </a:pPr>
          <a:r>
            <a:rPr lang="en-US" dirty="0"/>
            <a:t>January 15, 2026, due to CEPD</a:t>
          </a:r>
        </a:p>
      </dgm:t>
    </dgm:pt>
    <dgm:pt modelId="{1D70B8B8-892E-437D-8BEE-C0AA9448B14F}" type="parTrans" cxnId="{4DF7C6B3-9E55-44B9-A9A8-570A578117A2}">
      <dgm:prSet/>
      <dgm:spPr/>
      <dgm:t>
        <a:bodyPr/>
        <a:lstStyle/>
        <a:p>
          <a:endParaRPr lang="en-US"/>
        </a:p>
      </dgm:t>
    </dgm:pt>
    <dgm:pt modelId="{BFEEC7F1-3A9A-441E-AC86-C1A0FD05DAE9}" type="sibTrans" cxnId="{4DF7C6B3-9E55-44B9-A9A8-570A578117A2}">
      <dgm:prSet/>
      <dgm:spPr/>
      <dgm:t>
        <a:bodyPr/>
        <a:lstStyle/>
        <a:p>
          <a:endParaRPr lang="en-US"/>
        </a:p>
      </dgm:t>
    </dgm:pt>
    <dgm:pt modelId="{A7A7AA0F-B734-4214-AF03-A0516C9F571C}">
      <dgm:prSet/>
      <dgm:spPr/>
      <dgm:t>
        <a:bodyPr/>
        <a:lstStyle/>
        <a:p>
          <a:pPr>
            <a:buFontTx/>
            <a:buNone/>
          </a:pPr>
          <a:r>
            <a:rPr lang="en-US" dirty="0"/>
            <a:t>January 22, 2026, due to OCTE</a:t>
          </a:r>
        </a:p>
      </dgm:t>
    </dgm:pt>
    <dgm:pt modelId="{02454643-40A0-49E0-BEEB-4967B2825A73}" type="parTrans" cxnId="{B3D54145-81FB-4D26-BB9D-3B354952EE8C}">
      <dgm:prSet/>
      <dgm:spPr/>
      <dgm:t>
        <a:bodyPr/>
        <a:lstStyle/>
        <a:p>
          <a:endParaRPr lang="en-US"/>
        </a:p>
      </dgm:t>
    </dgm:pt>
    <dgm:pt modelId="{2C0E639E-AEA9-4B9C-864F-50E6A1AB0931}" type="sibTrans" cxnId="{B3D54145-81FB-4D26-BB9D-3B354952EE8C}">
      <dgm:prSet/>
      <dgm:spPr/>
      <dgm:t>
        <a:bodyPr/>
        <a:lstStyle/>
        <a:p>
          <a:endParaRPr lang="en-US"/>
        </a:p>
      </dgm:t>
    </dgm:pt>
    <dgm:pt modelId="{496D8BF7-FDBD-400C-9D0D-9750880392CE}">
      <dgm:prSet custT="1"/>
      <dgm:spPr/>
      <dgm:t>
        <a:bodyPr/>
        <a:lstStyle/>
        <a:p>
          <a:r>
            <a:rPr lang="en-US" sz="1800" baseline="0" dirty="0"/>
            <a:t>Follow-up reports available: </a:t>
          </a:r>
          <a:endParaRPr lang="en-US" sz="1800" dirty="0"/>
        </a:p>
      </dgm:t>
    </dgm:pt>
    <dgm:pt modelId="{C700B16C-5F72-4C07-BDD1-F49F3B5111BF}" type="parTrans" cxnId="{0F6DD017-1DEC-482A-BA67-2CCD14248C4A}">
      <dgm:prSet/>
      <dgm:spPr/>
      <dgm:t>
        <a:bodyPr/>
        <a:lstStyle/>
        <a:p>
          <a:endParaRPr lang="en-US"/>
        </a:p>
      </dgm:t>
    </dgm:pt>
    <dgm:pt modelId="{02E3164E-BFF5-41E7-AE66-49106632EA44}" type="sibTrans" cxnId="{0F6DD017-1DEC-482A-BA67-2CCD14248C4A}">
      <dgm:prSet/>
      <dgm:spPr/>
      <dgm:t>
        <a:bodyPr/>
        <a:lstStyle/>
        <a:p>
          <a:endParaRPr lang="en-US"/>
        </a:p>
      </dgm:t>
    </dgm:pt>
    <dgm:pt modelId="{12A28DB1-A69E-40FE-97EF-0C90F0984FA5}">
      <dgm:prSet/>
      <dgm:spPr/>
      <dgm:t>
        <a:bodyPr/>
        <a:lstStyle/>
        <a:p>
          <a:r>
            <a:rPr lang="en-US" dirty="0"/>
            <a:t>  April 2026</a:t>
          </a:r>
        </a:p>
      </dgm:t>
    </dgm:pt>
    <dgm:pt modelId="{586930B8-EBBB-47B3-A0BD-6DE49B5F840E}" type="parTrans" cxnId="{94869E01-4C36-49DC-9CE2-8CA9B11026B6}">
      <dgm:prSet/>
      <dgm:spPr/>
      <dgm:t>
        <a:bodyPr/>
        <a:lstStyle/>
        <a:p>
          <a:endParaRPr lang="en-US"/>
        </a:p>
      </dgm:t>
    </dgm:pt>
    <dgm:pt modelId="{AF67D41F-8FC8-4D6C-98EC-C1A255F34054}" type="sibTrans" cxnId="{94869E01-4C36-49DC-9CE2-8CA9B11026B6}">
      <dgm:prSet/>
      <dgm:spPr/>
      <dgm:t>
        <a:bodyPr/>
        <a:lstStyle/>
        <a:p>
          <a:endParaRPr lang="en-US"/>
        </a:p>
      </dgm:t>
    </dgm:pt>
    <dgm:pt modelId="{A9037C18-F482-4FED-8678-C54DB88549FB}" type="pres">
      <dgm:prSet presAssocID="{3568F308-29E2-4276-9A5D-167666D97833}" presName="theList" presStyleCnt="0">
        <dgm:presLayoutVars>
          <dgm:dir/>
          <dgm:animLvl val="lvl"/>
          <dgm:resizeHandles val="exact"/>
        </dgm:presLayoutVars>
      </dgm:prSet>
      <dgm:spPr/>
    </dgm:pt>
    <dgm:pt modelId="{797D6524-0FD0-489F-ACF6-2EE077C37C49}" type="pres">
      <dgm:prSet presAssocID="{DF12F54E-FB10-40DF-8036-5CAABA1B0262}" presName="compNode" presStyleCnt="0"/>
      <dgm:spPr/>
    </dgm:pt>
    <dgm:pt modelId="{8EA8F958-43E4-4A0C-B013-9D8D5E8CB2C8}" type="pres">
      <dgm:prSet presAssocID="{DF12F54E-FB10-40DF-8036-5CAABA1B0262}" presName="noGeometry" presStyleCnt="0"/>
      <dgm:spPr/>
    </dgm:pt>
    <dgm:pt modelId="{539EBFDA-9126-4FAC-A156-4FE64D6F4F5E}" type="pres">
      <dgm:prSet presAssocID="{DF12F54E-FB10-40DF-8036-5CAABA1B0262}" presName="childTextVisible" presStyleLbl="bgAccFollowNode1" presStyleIdx="0" presStyleCnt="3" custLinFactNeighborX="4328" custLinFactNeighborY="1262">
        <dgm:presLayoutVars>
          <dgm:bulletEnabled val="1"/>
        </dgm:presLayoutVars>
      </dgm:prSet>
      <dgm:spPr/>
    </dgm:pt>
    <dgm:pt modelId="{A5A1361E-DC44-40E1-B79E-6C30C13ABB9F}" type="pres">
      <dgm:prSet presAssocID="{DF12F54E-FB10-40DF-8036-5CAABA1B0262}" presName="childTextHidden" presStyleLbl="bgAccFollowNode1" presStyleIdx="0" presStyleCnt="3"/>
      <dgm:spPr/>
    </dgm:pt>
    <dgm:pt modelId="{E5ACCA2F-C580-48B6-9C9E-D7B98AD82E98}" type="pres">
      <dgm:prSet presAssocID="{DF12F54E-FB10-40DF-8036-5CAABA1B0262}" presName="parentText" presStyleLbl="node1" presStyleIdx="0" presStyleCnt="3" custScaleX="150539" custScaleY="152319">
        <dgm:presLayoutVars>
          <dgm:chMax val="1"/>
          <dgm:bulletEnabled val="1"/>
        </dgm:presLayoutVars>
      </dgm:prSet>
      <dgm:spPr/>
    </dgm:pt>
    <dgm:pt modelId="{49DAABFF-9C39-4B84-884F-3427FDD9BE2B}" type="pres">
      <dgm:prSet presAssocID="{DF12F54E-FB10-40DF-8036-5CAABA1B0262}" presName="aSpace" presStyleCnt="0"/>
      <dgm:spPr/>
    </dgm:pt>
    <dgm:pt modelId="{C53AE0D2-96E4-4E39-BE6E-3AF5030BF153}" type="pres">
      <dgm:prSet presAssocID="{FC0A7CE1-1CCE-4B0E-90AD-2AE6123BA0F0}" presName="compNode" presStyleCnt="0"/>
      <dgm:spPr/>
    </dgm:pt>
    <dgm:pt modelId="{529B58E5-1CDB-4DD6-ADC7-992DB9B20AC7}" type="pres">
      <dgm:prSet presAssocID="{FC0A7CE1-1CCE-4B0E-90AD-2AE6123BA0F0}" presName="noGeometry" presStyleCnt="0"/>
      <dgm:spPr/>
    </dgm:pt>
    <dgm:pt modelId="{C70B7C12-54A0-4F67-8833-AB931452524F}" type="pres">
      <dgm:prSet presAssocID="{FC0A7CE1-1CCE-4B0E-90AD-2AE6123BA0F0}" presName="childTextVisible" presStyleLbl="bgAccFollowNode1" presStyleIdx="1" presStyleCnt="3" custLinFactNeighborX="6754" custLinFactNeighborY="1909">
        <dgm:presLayoutVars>
          <dgm:bulletEnabled val="1"/>
        </dgm:presLayoutVars>
      </dgm:prSet>
      <dgm:spPr/>
    </dgm:pt>
    <dgm:pt modelId="{04F7C569-4CEC-483B-9733-5CF8C66AFC56}" type="pres">
      <dgm:prSet presAssocID="{FC0A7CE1-1CCE-4B0E-90AD-2AE6123BA0F0}" presName="childTextHidden" presStyleLbl="bgAccFollowNode1" presStyleIdx="1" presStyleCnt="3"/>
      <dgm:spPr/>
    </dgm:pt>
    <dgm:pt modelId="{A903B0A4-0388-4B0D-B9AF-FDB548C989C7}" type="pres">
      <dgm:prSet presAssocID="{FC0A7CE1-1CCE-4B0E-90AD-2AE6123BA0F0}" presName="parentText" presStyleLbl="node1" presStyleIdx="1" presStyleCnt="3" custScaleX="138048" custScaleY="145130" custLinFactNeighborX="-13242" custLinFactNeighborY="-2207">
        <dgm:presLayoutVars>
          <dgm:chMax val="1"/>
          <dgm:bulletEnabled val="1"/>
        </dgm:presLayoutVars>
      </dgm:prSet>
      <dgm:spPr/>
    </dgm:pt>
    <dgm:pt modelId="{518B27BC-CAC1-432E-B5A2-E97EE2C108BB}" type="pres">
      <dgm:prSet presAssocID="{FC0A7CE1-1CCE-4B0E-90AD-2AE6123BA0F0}" presName="aSpace" presStyleCnt="0"/>
      <dgm:spPr/>
    </dgm:pt>
    <dgm:pt modelId="{54DB94AE-19B2-4827-819E-60C388DEAF01}" type="pres">
      <dgm:prSet presAssocID="{496D8BF7-FDBD-400C-9D0D-9750880392CE}" presName="compNode" presStyleCnt="0"/>
      <dgm:spPr/>
    </dgm:pt>
    <dgm:pt modelId="{27A3819A-EC26-402E-95CA-CFB90382B631}" type="pres">
      <dgm:prSet presAssocID="{496D8BF7-FDBD-400C-9D0D-9750880392CE}" presName="noGeometry" presStyleCnt="0"/>
      <dgm:spPr/>
    </dgm:pt>
    <dgm:pt modelId="{95C369F6-DE59-4202-A21A-524EEBBFB129}" type="pres">
      <dgm:prSet presAssocID="{496D8BF7-FDBD-400C-9D0D-9750880392CE}" presName="childTextVisible" presStyleLbl="bgAccFollowNode1" presStyleIdx="2" presStyleCnt="3" custLinFactNeighborX="7300" custLinFactNeighborY="-1291">
        <dgm:presLayoutVars>
          <dgm:bulletEnabled val="1"/>
        </dgm:presLayoutVars>
      </dgm:prSet>
      <dgm:spPr/>
    </dgm:pt>
    <dgm:pt modelId="{85EB23F0-805A-46C1-BC3D-02207A70A52C}" type="pres">
      <dgm:prSet presAssocID="{496D8BF7-FDBD-400C-9D0D-9750880392CE}" presName="childTextHidden" presStyleLbl="bgAccFollowNode1" presStyleIdx="2" presStyleCnt="3"/>
      <dgm:spPr/>
    </dgm:pt>
    <dgm:pt modelId="{99A27BBA-6908-442D-86DB-36A726D2C12A}" type="pres">
      <dgm:prSet presAssocID="{496D8BF7-FDBD-400C-9D0D-9750880392CE}" presName="parentText" presStyleLbl="node1" presStyleIdx="2" presStyleCnt="3" custScaleX="141102" custScaleY="140174" custLinFactNeighborX="-7725" custLinFactNeighborY="-3311">
        <dgm:presLayoutVars>
          <dgm:chMax val="1"/>
          <dgm:bulletEnabled val="1"/>
        </dgm:presLayoutVars>
      </dgm:prSet>
      <dgm:spPr/>
    </dgm:pt>
  </dgm:ptLst>
  <dgm:cxnLst>
    <dgm:cxn modelId="{94869E01-4C36-49DC-9CE2-8CA9B11026B6}" srcId="{496D8BF7-FDBD-400C-9D0D-9750880392CE}" destId="{12A28DB1-A69E-40FE-97EF-0C90F0984FA5}" srcOrd="0" destOrd="0" parTransId="{586930B8-EBBB-47B3-A0BD-6DE49B5F840E}" sibTransId="{AF67D41F-8FC8-4D6C-98EC-C1A255F34054}"/>
    <dgm:cxn modelId="{B0BE470B-BAD8-4BE7-B23E-724A7A70BD51}" type="presOf" srcId="{FC0A7CE1-1CCE-4B0E-90AD-2AE6123BA0F0}" destId="{A903B0A4-0388-4B0D-B9AF-FDB548C989C7}" srcOrd="0" destOrd="0" presId="urn:microsoft.com/office/officeart/2005/8/layout/hProcess6"/>
    <dgm:cxn modelId="{9927C510-38DD-4760-96E9-CDA744A697BD}" type="presOf" srcId="{12A28DB1-A69E-40FE-97EF-0C90F0984FA5}" destId="{85EB23F0-805A-46C1-BC3D-02207A70A52C}" srcOrd="1" destOrd="0" presId="urn:microsoft.com/office/officeart/2005/8/layout/hProcess6"/>
    <dgm:cxn modelId="{890ACD12-678B-477A-94B6-E96841266BB8}" type="presOf" srcId="{496D8BF7-FDBD-400C-9D0D-9750880392CE}" destId="{99A27BBA-6908-442D-86DB-36A726D2C12A}" srcOrd="0" destOrd="0" presId="urn:microsoft.com/office/officeart/2005/8/layout/hProcess6"/>
    <dgm:cxn modelId="{0F6DD017-1DEC-482A-BA67-2CCD14248C4A}" srcId="{3568F308-29E2-4276-9A5D-167666D97833}" destId="{496D8BF7-FDBD-400C-9D0D-9750880392CE}" srcOrd="2" destOrd="0" parTransId="{C700B16C-5F72-4C07-BDD1-F49F3B5111BF}" sibTransId="{02E3164E-BFF5-41E7-AE66-49106632EA44}"/>
    <dgm:cxn modelId="{1332E81C-9EBE-4B03-B156-BC5DE5C98F5D}" type="presOf" srcId="{9ACA5C36-6725-41D3-92E3-5DFB62CB51C1}" destId="{539EBFDA-9126-4FAC-A156-4FE64D6F4F5E}" srcOrd="0" destOrd="0" presId="urn:microsoft.com/office/officeart/2005/8/layout/hProcess6"/>
    <dgm:cxn modelId="{40587530-1541-4400-B074-1E37C1F0E761}" type="presOf" srcId="{A7A7AA0F-B734-4214-AF03-A0516C9F571C}" destId="{C70B7C12-54A0-4F67-8833-AB931452524F}" srcOrd="0" destOrd="1" presId="urn:microsoft.com/office/officeart/2005/8/layout/hProcess6"/>
    <dgm:cxn modelId="{095A423E-BD26-4B03-B830-426F1C4222F8}" type="presOf" srcId="{C36983DC-4F86-4A1D-878B-E0474EDB69F5}" destId="{04F7C569-4CEC-483B-9733-5CF8C66AFC56}" srcOrd="1" destOrd="0" presId="urn:microsoft.com/office/officeart/2005/8/layout/hProcess6"/>
    <dgm:cxn modelId="{DBD11F45-D6AB-430D-A04F-20BEC3488FEF}" srcId="{3568F308-29E2-4276-9A5D-167666D97833}" destId="{FC0A7CE1-1CCE-4B0E-90AD-2AE6123BA0F0}" srcOrd="1" destOrd="0" parTransId="{F4655EFD-18A8-424F-919F-34362970C575}" sibTransId="{15B0F91C-B3B7-4E9B-829B-6C7E51B509A6}"/>
    <dgm:cxn modelId="{E62B2665-E6E9-4538-8ADC-37C98F1F50DC}" type="presOf" srcId="{C36983DC-4F86-4A1D-878B-E0474EDB69F5}" destId="{C70B7C12-54A0-4F67-8833-AB931452524F}" srcOrd="0" destOrd="0" presId="urn:microsoft.com/office/officeart/2005/8/layout/hProcess6"/>
    <dgm:cxn modelId="{B3D54145-81FB-4D26-BB9D-3B354952EE8C}" srcId="{FC0A7CE1-1CCE-4B0E-90AD-2AE6123BA0F0}" destId="{A7A7AA0F-B734-4214-AF03-A0516C9F571C}" srcOrd="1" destOrd="0" parTransId="{02454643-40A0-49E0-BEEB-4967B2825A73}" sibTransId="{2C0E639E-AEA9-4B9C-864F-50E6A1AB0931}"/>
    <dgm:cxn modelId="{F68DD450-FAF2-4845-BE40-E301489F6B26}" type="presOf" srcId="{DF12F54E-FB10-40DF-8036-5CAABA1B0262}" destId="{E5ACCA2F-C580-48B6-9C9E-D7B98AD82E98}" srcOrd="0" destOrd="0" presId="urn:microsoft.com/office/officeart/2005/8/layout/hProcess6"/>
    <dgm:cxn modelId="{4AA03C56-2D7D-41A1-936B-83C97098D04B}" type="presOf" srcId="{12A28DB1-A69E-40FE-97EF-0C90F0984FA5}" destId="{95C369F6-DE59-4202-A21A-524EEBBFB129}" srcOrd="0" destOrd="0" presId="urn:microsoft.com/office/officeart/2005/8/layout/hProcess6"/>
    <dgm:cxn modelId="{10D824A5-DE41-4B8E-981B-F82B33D173A5}" type="presOf" srcId="{9ACA5C36-6725-41D3-92E3-5DFB62CB51C1}" destId="{A5A1361E-DC44-40E1-B79E-6C30C13ABB9F}" srcOrd="1" destOrd="0" presId="urn:microsoft.com/office/officeart/2005/8/layout/hProcess6"/>
    <dgm:cxn modelId="{B658C6B2-BFD4-4498-A2D6-D9078424B6EC}" type="presOf" srcId="{A7A7AA0F-B734-4214-AF03-A0516C9F571C}" destId="{04F7C569-4CEC-483B-9733-5CF8C66AFC56}" srcOrd="1" destOrd="1" presId="urn:microsoft.com/office/officeart/2005/8/layout/hProcess6"/>
    <dgm:cxn modelId="{4DF7C6B3-9E55-44B9-A9A8-570A578117A2}" srcId="{FC0A7CE1-1CCE-4B0E-90AD-2AE6123BA0F0}" destId="{C36983DC-4F86-4A1D-878B-E0474EDB69F5}" srcOrd="0" destOrd="0" parTransId="{1D70B8B8-892E-437D-8BEE-C0AA9448B14F}" sibTransId="{BFEEC7F1-3A9A-441E-AC86-C1A0FD05DAE9}"/>
    <dgm:cxn modelId="{03B2C9BC-2A32-4A00-926C-9F75082492E3}" srcId="{DF12F54E-FB10-40DF-8036-5CAABA1B0262}" destId="{9ACA5C36-6725-41D3-92E3-5DFB62CB51C1}" srcOrd="0" destOrd="0" parTransId="{2340479F-37A8-4738-87A2-A9F758348C1C}" sibTransId="{5192629D-CAE3-4CAB-9ECD-CDAE296DECBC}"/>
    <dgm:cxn modelId="{59C7EBE5-46D1-40B2-B8DB-075116C3F606}" type="presOf" srcId="{3568F308-29E2-4276-9A5D-167666D97833}" destId="{A9037C18-F482-4FED-8678-C54DB88549FB}" srcOrd="0" destOrd="0" presId="urn:microsoft.com/office/officeart/2005/8/layout/hProcess6"/>
    <dgm:cxn modelId="{58C283F9-0E71-43B3-B303-E9C87F7C63CD}" srcId="{3568F308-29E2-4276-9A5D-167666D97833}" destId="{DF12F54E-FB10-40DF-8036-5CAABA1B0262}" srcOrd="0" destOrd="0" parTransId="{C4D2350B-7920-4B2E-A94B-FEAF4A5B1EE2}" sibTransId="{5C9B4BB5-C01E-428E-BC55-B52B9E46CBAA}"/>
    <dgm:cxn modelId="{BB71CD9E-1102-4507-9804-D007311C7D6B}" type="presParOf" srcId="{A9037C18-F482-4FED-8678-C54DB88549FB}" destId="{797D6524-0FD0-489F-ACF6-2EE077C37C49}" srcOrd="0" destOrd="0" presId="urn:microsoft.com/office/officeart/2005/8/layout/hProcess6"/>
    <dgm:cxn modelId="{83C19510-EE22-4536-ACD0-B4B5CA342928}" type="presParOf" srcId="{797D6524-0FD0-489F-ACF6-2EE077C37C49}" destId="{8EA8F958-43E4-4A0C-B013-9D8D5E8CB2C8}" srcOrd="0" destOrd="0" presId="urn:microsoft.com/office/officeart/2005/8/layout/hProcess6"/>
    <dgm:cxn modelId="{99789143-6BA5-4DEE-B88D-2011982F9757}" type="presParOf" srcId="{797D6524-0FD0-489F-ACF6-2EE077C37C49}" destId="{539EBFDA-9126-4FAC-A156-4FE64D6F4F5E}" srcOrd="1" destOrd="0" presId="urn:microsoft.com/office/officeart/2005/8/layout/hProcess6"/>
    <dgm:cxn modelId="{ECB0EA5F-366A-4604-822E-FDE0CF9861BD}" type="presParOf" srcId="{797D6524-0FD0-489F-ACF6-2EE077C37C49}" destId="{A5A1361E-DC44-40E1-B79E-6C30C13ABB9F}" srcOrd="2" destOrd="0" presId="urn:microsoft.com/office/officeart/2005/8/layout/hProcess6"/>
    <dgm:cxn modelId="{FB2C6089-AD39-4FAA-AD25-80199C2B3631}" type="presParOf" srcId="{797D6524-0FD0-489F-ACF6-2EE077C37C49}" destId="{E5ACCA2F-C580-48B6-9C9E-D7B98AD82E98}" srcOrd="3" destOrd="0" presId="urn:microsoft.com/office/officeart/2005/8/layout/hProcess6"/>
    <dgm:cxn modelId="{65324EB1-2BAF-4155-8BA8-7C04B1118645}" type="presParOf" srcId="{A9037C18-F482-4FED-8678-C54DB88549FB}" destId="{49DAABFF-9C39-4B84-884F-3427FDD9BE2B}" srcOrd="1" destOrd="0" presId="urn:microsoft.com/office/officeart/2005/8/layout/hProcess6"/>
    <dgm:cxn modelId="{F2F88D92-8223-4336-B549-500A6D772E21}" type="presParOf" srcId="{A9037C18-F482-4FED-8678-C54DB88549FB}" destId="{C53AE0D2-96E4-4E39-BE6E-3AF5030BF153}" srcOrd="2" destOrd="0" presId="urn:microsoft.com/office/officeart/2005/8/layout/hProcess6"/>
    <dgm:cxn modelId="{982DDA70-2BF7-4A6C-926B-030982C49095}" type="presParOf" srcId="{C53AE0D2-96E4-4E39-BE6E-3AF5030BF153}" destId="{529B58E5-1CDB-4DD6-ADC7-992DB9B20AC7}" srcOrd="0" destOrd="0" presId="urn:microsoft.com/office/officeart/2005/8/layout/hProcess6"/>
    <dgm:cxn modelId="{D335440B-BADE-4613-A9C5-279DB95B5D36}" type="presParOf" srcId="{C53AE0D2-96E4-4E39-BE6E-3AF5030BF153}" destId="{C70B7C12-54A0-4F67-8833-AB931452524F}" srcOrd="1" destOrd="0" presId="urn:microsoft.com/office/officeart/2005/8/layout/hProcess6"/>
    <dgm:cxn modelId="{D885C0EF-898D-465A-8BB9-D56709D0D463}" type="presParOf" srcId="{C53AE0D2-96E4-4E39-BE6E-3AF5030BF153}" destId="{04F7C569-4CEC-483B-9733-5CF8C66AFC56}" srcOrd="2" destOrd="0" presId="urn:microsoft.com/office/officeart/2005/8/layout/hProcess6"/>
    <dgm:cxn modelId="{6D910800-7964-4903-A820-F429E1260E8C}" type="presParOf" srcId="{C53AE0D2-96E4-4E39-BE6E-3AF5030BF153}" destId="{A903B0A4-0388-4B0D-B9AF-FDB548C989C7}" srcOrd="3" destOrd="0" presId="urn:microsoft.com/office/officeart/2005/8/layout/hProcess6"/>
    <dgm:cxn modelId="{C7B61151-F94A-4D13-A09C-856E5AF1FB06}" type="presParOf" srcId="{A9037C18-F482-4FED-8678-C54DB88549FB}" destId="{518B27BC-CAC1-432E-B5A2-E97EE2C108BB}" srcOrd="3" destOrd="0" presId="urn:microsoft.com/office/officeart/2005/8/layout/hProcess6"/>
    <dgm:cxn modelId="{DC71F802-8137-451D-BD40-B55D4F38F359}" type="presParOf" srcId="{A9037C18-F482-4FED-8678-C54DB88549FB}" destId="{54DB94AE-19B2-4827-819E-60C388DEAF01}" srcOrd="4" destOrd="0" presId="urn:microsoft.com/office/officeart/2005/8/layout/hProcess6"/>
    <dgm:cxn modelId="{B410BE86-825D-4396-BB63-3285A17F00E9}" type="presParOf" srcId="{54DB94AE-19B2-4827-819E-60C388DEAF01}" destId="{27A3819A-EC26-402E-95CA-CFB90382B631}" srcOrd="0" destOrd="0" presId="urn:microsoft.com/office/officeart/2005/8/layout/hProcess6"/>
    <dgm:cxn modelId="{E7333ADB-F763-45EE-9640-B22651E7D758}" type="presParOf" srcId="{54DB94AE-19B2-4827-819E-60C388DEAF01}" destId="{95C369F6-DE59-4202-A21A-524EEBBFB129}" srcOrd="1" destOrd="0" presId="urn:microsoft.com/office/officeart/2005/8/layout/hProcess6"/>
    <dgm:cxn modelId="{554C3F3F-DD7D-4632-8B48-6D492E3EDDBE}" type="presParOf" srcId="{54DB94AE-19B2-4827-819E-60C388DEAF01}" destId="{85EB23F0-805A-46C1-BC3D-02207A70A52C}" srcOrd="2" destOrd="0" presId="urn:microsoft.com/office/officeart/2005/8/layout/hProcess6"/>
    <dgm:cxn modelId="{12F8CB8B-C8F3-4947-A696-BA7917C937C4}" type="presParOf" srcId="{54DB94AE-19B2-4827-819E-60C388DEAF01}" destId="{99A27BBA-6908-442D-86DB-36A726D2C12A}"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A4292E4-369F-4BD6-802F-24902960B7CF}" type="doc">
      <dgm:prSet loTypeId="urn:microsoft.com/office/officeart/2018/2/layout/IconVerticalSolidList" loCatId="icon" qsTypeId="urn:microsoft.com/office/officeart/2005/8/quickstyle/simple1" qsCatId="simple" csTypeId="urn:microsoft.com/office/officeart/2018/5/colors/Iconchunking_neutralbg_accent3_2" csCatId="accent3" phldr="1"/>
      <dgm:spPr/>
      <dgm:t>
        <a:bodyPr/>
        <a:lstStyle/>
        <a:p>
          <a:endParaRPr lang="en-US"/>
        </a:p>
      </dgm:t>
    </dgm:pt>
    <dgm:pt modelId="{564F8A6B-0545-4944-A723-D5E1BC7502A6}">
      <dgm:prSet/>
      <dgm:spPr/>
      <dgm:t>
        <a:bodyPr/>
        <a:lstStyle/>
        <a:p>
          <a:pPr>
            <a:lnSpc>
              <a:spcPct val="100000"/>
            </a:lnSpc>
          </a:pPr>
          <a:r>
            <a:rPr lang="en-US" dirty="0"/>
            <a:t>Yincheng Ye</a:t>
          </a:r>
        </a:p>
      </dgm:t>
    </dgm:pt>
    <dgm:pt modelId="{C8058A52-C716-41AE-8DB2-B014405A1323}" type="parTrans" cxnId="{A9462E23-A72D-4C4D-AEC9-65CB6850B121}">
      <dgm:prSet/>
      <dgm:spPr/>
      <dgm:t>
        <a:bodyPr/>
        <a:lstStyle/>
        <a:p>
          <a:endParaRPr lang="en-US"/>
        </a:p>
      </dgm:t>
    </dgm:pt>
    <dgm:pt modelId="{4BC9B28E-7A62-487F-8017-0F99890AF4BB}" type="sibTrans" cxnId="{A9462E23-A72D-4C4D-AEC9-65CB6850B121}">
      <dgm:prSet/>
      <dgm:spPr/>
      <dgm:t>
        <a:bodyPr/>
        <a:lstStyle/>
        <a:p>
          <a:endParaRPr lang="en-US"/>
        </a:p>
      </dgm:t>
    </dgm:pt>
    <dgm:pt modelId="{C5A89766-0A63-4838-9269-E93DE8E12B77}">
      <dgm:prSet/>
      <dgm:spPr/>
      <dgm:t>
        <a:bodyPr/>
        <a:lstStyle/>
        <a:p>
          <a:pPr>
            <a:lnSpc>
              <a:spcPct val="100000"/>
            </a:lnSpc>
          </a:pPr>
          <a:r>
            <a:rPr lang="en-US">
              <a:hlinkClick xmlns:r="http://schemas.openxmlformats.org/officeDocument/2006/relationships" r:id="rId1"/>
            </a:rPr>
            <a:t>YeY@michigan.gov</a:t>
          </a:r>
          <a:endParaRPr lang="en-US"/>
        </a:p>
      </dgm:t>
    </dgm:pt>
    <dgm:pt modelId="{D7354658-AD8F-401F-9E20-269DD147B24A}" type="parTrans" cxnId="{8245351E-3DB3-4C88-85DD-6C7E6769C47A}">
      <dgm:prSet/>
      <dgm:spPr/>
      <dgm:t>
        <a:bodyPr/>
        <a:lstStyle/>
        <a:p>
          <a:endParaRPr lang="en-US"/>
        </a:p>
      </dgm:t>
    </dgm:pt>
    <dgm:pt modelId="{834184FD-798D-4FB7-93CC-A64EF44F1878}" type="sibTrans" cxnId="{8245351E-3DB3-4C88-85DD-6C7E6769C47A}">
      <dgm:prSet/>
      <dgm:spPr/>
      <dgm:t>
        <a:bodyPr/>
        <a:lstStyle/>
        <a:p>
          <a:endParaRPr lang="en-US"/>
        </a:p>
      </dgm:t>
    </dgm:pt>
    <dgm:pt modelId="{EF620B17-8969-4682-B6F9-EA29F58E3EC5}">
      <dgm:prSet/>
      <dgm:spPr/>
      <dgm:t>
        <a:bodyPr/>
        <a:lstStyle/>
        <a:p>
          <a:pPr>
            <a:lnSpc>
              <a:spcPct val="100000"/>
            </a:lnSpc>
          </a:pPr>
          <a:r>
            <a:rPr lang="en-US" dirty="0"/>
            <a:t>517-281-7229</a:t>
          </a:r>
        </a:p>
      </dgm:t>
    </dgm:pt>
    <dgm:pt modelId="{1DB071DE-FF38-4F7F-AB2E-8D2BEC14381D}" type="parTrans" cxnId="{4BBD9CFD-3690-4273-88AC-1BBB420B6AF1}">
      <dgm:prSet/>
      <dgm:spPr/>
      <dgm:t>
        <a:bodyPr/>
        <a:lstStyle/>
        <a:p>
          <a:endParaRPr lang="en-US"/>
        </a:p>
      </dgm:t>
    </dgm:pt>
    <dgm:pt modelId="{B662B48A-4F47-4516-BC4B-5857CA649B62}" type="sibTrans" cxnId="{4BBD9CFD-3690-4273-88AC-1BBB420B6AF1}">
      <dgm:prSet/>
      <dgm:spPr/>
      <dgm:t>
        <a:bodyPr/>
        <a:lstStyle/>
        <a:p>
          <a:endParaRPr lang="en-US"/>
        </a:p>
      </dgm:t>
    </dgm:pt>
    <dgm:pt modelId="{0FDBAAFB-B30E-49A8-9614-03CE61EB5E81}" type="pres">
      <dgm:prSet presAssocID="{0A4292E4-369F-4BD6-802F-24902960B7CF}" presName="root" presStyleCnt="0">
        <dgm:presLayoutVars>
          <dgm:dir/>
          <dgm:resizeHandles val="exact"/>
        </dgm:presLayoutVars>
      </dgm:prSet>
      <dgm:spPr/>
    </dgm:pt>
    <dgm:pt modelId="{F94A10CE-C2F6-4C30-91A5-5BD02EF14810}" type="pres">
      <dgm:prSet presAssocID="{564F8A6B-0545-4944-A723-D5E1BC7502A6}" presName="compNode" presStyleCnt="0"/>
      <dgm:spPr/>
    </dgm:pt>
    <dgm:pt modelId="{CA69B363-C60D-456C-89CD-EB5E5D6788A5}" type="pres">
      <dgm:prSet presAssocID="{564F8A6B-0545-4944-A723-D5E1BC7502A6}" presName="bgRect" presStyleLbl="bgShp" presStyleIdx="0" presStyleCnt="3"/>
      <dgm:spPr/>
    </dgm:pt>
    <dgm:pt modelId="{8C00883E-A390-4234-A9FF-FA1C6E1D56F8}" type="pres">
      <dgm:prSet presAssocID="{564F8A6B-0545-4944-A723-D5E1BC7502A6}" presName="iconRect" presStyleLbl="node1" presStyleIdx="0" presStyleCnt="3"/>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heckmark"/>
        </a:ext>
      </dgm:extLst>
    </dgm:pt>
    <dgm:pt modelId="{9DB01A19-AC4D-40FA-9D89-331D3C9D631C}" type="pres">
      <dgm:prSet presAssocID="{564F8A6B-0545-4944-A723-D5E1BC7502A6}" presName="spaceRect" presStyleCnt="0"/>
      <dgm:spPr/>
    </dgm:pt>
    <dgm:pt modelId="{96396AEB-B015-418F-9C45-C95793B7C9B3}" type="pres">
      <dgm:prSet presAssocID="{564F8A6B-0545-4944-A723-D5E1BC7502A6}" presName="parTx" presStyleLbl="revTx" presStyleIdx="0" presStyleCnt="3">
        <dgm:presLayoutVars>
          <dgm:chMax val="0"/>
          <dgm:chPref val="0"/>
        </dgm:presLayoutVars>
      </dgm:prSet>
      <dgm:spPr/>
    </dgm:pt>
    <dgm:pt modelId="{11D394FF-FB7A-42D1-84EE-7B4F02BCDEEE}" type="pres">
      <dgm:prSet presAssocID="{4BC9B28E-7A62-487F-8017-0F99890AF4BB}" presName="sibTrans" presStyleCnt="0"/>
      <dgm:spPr/>
    </dgm:pt>
    <dgm:pt modelId="{732ABEE5-7D72-4474-A61F-72E89B5BCC23}" type="pres">
      <dgm:prSet presAssocID="{C5A89766-0A63-4838-9269-E93DE8E12B77}" presName="compNode" presStyleCnt="0"/>
      <dgm:spPr/>
    </dgm:pt>
    <dgm:pt modelId="{31BEB665-71FB-47DE-BE2D-4E59165E330E}" type="pres">
      <dgm:prSet presAssocID="{C5A89766-0A63-4838-9269-E93DE8E12B77}" presName="bgRect" presStyleLbl="bgShp" presStyleIdx="1" presStyleCnt="3"/>
      <dgm:spPr/>
    </dgm:pt>
    <dgm:pt modelId="{3D61A089-5F48-4F00-AFF9-830A71CD3AD8}" type="pres">
      <dgm:prSet presAssocID="{C5A89766-0A63-4838-9269-E93DE8E12B77}" presName="iconRect" presStyleLbl="node1" presStyleIdx="1" presStyleCnt="3"/>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Email"/>
        </a:ext>
      </dgm:extLst>
    </dgm:pt>
    <dgm:pt modelId="{303C7AB9-9F78-4995-9FCF-1FE932514385}" type="pres">
      <dgm:prSet presAssocID="{C5A89766-0A63-4838-9269-E93DE8E12B77}" presName="spaceRect" presStyleCnt="0"/>
      <dgm:spPr/>
    </dgm:pt>
    <dgm:pt modelId="{50AB7D4F-4F46-4B2E-A61D-09153D687258}" type="pres">
      <dgm:prSet presAssocID="{C5A89766-0A63-4838-9269-E93DE8E12B77}" presName="parTx" presStyleLbl="revTx" presStyleIdx="1" presStyleCnt="3">
        <dgm:presLayoutVars>
          <dgm:chMax val="0"/>
          <dgm:chPref val="0"/>
        </dgm:presLayoutVars>
      </dgm:prSet>
      <dgm:spPr/>
    </dgm:pt>
    <dgm:pt modelId="{AD2A2846-6EA3-4B99-8778-3C6A30AAD661}" type="pres">
      <dgm:prSet presAssocID="{834184FD-798D-4FB7-93CC-A64EF44F1878}" presName="sibTrans" presStyleCnt="0"/>
      <dgm:spPr/>
    </dgm:pt>
    <dgm:pt modelId="{7AA3D9CF-EE0C-4661-88C6-3C66D69030F0}" type="pres">
      <dgm:prSet presAssocID="{EF620B17-8969-4682-B6F9-EA29F58E3EC5}" presName="compNode" presStyleCnt="0"/>
      <dgm:spPr/>
    </dgm:pt>
    <dgm:pt modelId="{FC4A4381-F881-40A0-9EE1-F1A976F14965}" type="pres">
      <dgm:prSet presAssocID="{EF620B17-8969-4682-B6F9-EA29F58E3EC5}" presName="bgRect" presStyleLbl="bgShp" presStyleIdx="2" presStyleCnt="3"/>
      <dgm:spPr/>
    </dgm:pt>
    <dgm:pt modelId="{862132F4-7E86-40BC-B716-8056ACEA2DBA}" type="pres">
      <dgm:prSet presAssocID="{EF620B17-8969-4682-B6F9-EA29F58E3EC5}" presName="iconRect" presStyleLbl="node1" presStyleIdx="2" presStyleCnt="3"/>
      <dgm:spPr>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dgm:spPr>
      <dgm:extLst>
        <a:ext uri="{E40237B7-FDA0-4F09-8148-C483321AD2D9}">
          <dgm14:cNvPr xmlns:dgm14="http://schemas.microsoft.com/office/drawing/2010/diagram" id="0" name="" descr="Receiver"/>
        </a:ext>
      </dgm:extLst>
    </dgm:pt>
    <dgm:pt modelId="{A9FA661C-FADD-4601-BE3C-73240694C9D1}" type="pres">
      <dgm:prSet presAssocID="{EF620B17-8969-4682-B6F9-EA29F58E3EC5}" presName="spaceRect" presStyleCnt="0"/>
      <dgm:spPr/>
    </dgm:pt>
    <dgm:pt modelId="{CD34F430-54A6-47BF-85BB-8F195E62464E}" type="pres">
      <dgm:prSet presAssocID="{EF620B17-8969-4682-B6F9-EA29F58E3EC5}" presName="parTx" presStyleLbl="revTx" presStyleIdx="2" presStyleCnt="3">
        <dgm:presLayoutVars>
          <dgm:chMax val="0"/>
          <dgm:chPref val="0"/>
        </dgm:presLayoutVars>
      </dgm:prSet>
      <dgm:spPr/>
    </dgm:pt>
  </dgm:ptLst>
  <dgm:cxnLst>
    <dgm:cxn modelId="{8245351E-3DB3-4C88-85DD-6C7E6769C47A}" srcId="{0A4292E4-369F-4BD6-802F-24902960B7CF}" destId="{C5A89766-0A63-4838-9269-E93DE8E12B77}" srcOrd="1" destOrd="0" parTransId="{D7354658-AD8F-401F-9E20-269DD147B24A}" sibTransId="{834184FD-798D-4FB7-93CC-A64EF44F1878}"/>
    <dgm:cxn modelId="{A9462E23-A72D-4C4D-AEC9-65CB6850B121}" srcId="{0A4292E4-369F-4BD6-802F-24902960B7CF}" destId="{564F8A6B-0545-4944-A723-D5E1BC7502A6}" srcOrd="0" destOrd="0" parTransId="{C8058A52-C716-41AE-8DB2-B014405A1323}" sibTransId="{4BC9B28E-7A62-487F-8017-0F99890AF4BB}"/>
    <dgm:cxn modelId="{B1AC3A80-9924-494A-9521-8164BDFC9963}" type="presOf" srcId="{564F8A6B-0545-4944-A723-D5E1BC7502A6}" destId="{96396AEB-B015-418F-9C45-C95793B7C9B3}" srcOrd="0" destOrd="0" presId="urn:microsoft.com/office/officeart/2018/2/layout/IconVerticalSolidList"/>
    <dgm:cxn modelId="{4DF08793-E209-4CBC-A9A1-FC8252AB2FD6}" type="presOf" srcId="{0A4292E4-369F-4BD6-802F-24902960B7CF}" destId="{0FDBAAFB-B30E-49A8-9614-03CE61EB5E81}" srcOrd="0" destOrd="0" presId="urn:microsoft.com/office/officeart/2018/2/layout/IconVerticalSolidList"/>
    <dgm:cxn modelId="{BC6578EF-A7EF-4645-8738-E31CECAB8E27}" type="presOf" srcId="{C5A89766-0A63-4838-9269-E93DE8E12B77}" destId="{50AB7D4F-4F46-4B2E-A61D-09153D687258}" srcOrd="0" destOrd="0" presId="urn:microsoft.com/office/officeart/2018/2/layout/IconVerticalSolidList"/>
    <dgm:cxn modelId="{B97066FA-7EAF-444E-A12C-B9D4B0C858A4}" type="presOf" srcId="{EF620B17-8969-4682-B6F9-EA29F58E3EC5}" destId="{CD34F430-54A6-47BF-85BB-8F195E62464E}" srcOrd="0" destOrd="0" presId="urn:microsoft.com/office/officeart/2018/2/layout/IconVerticalSolidList"/>
    <dgm:cxn modelId="{4BBD9CFD-3690-4273-88AC-1BBB420B6AF1}" srcId="{0A4292E4-369F-4BD6-802F-24902960B7CF}" destId="{EF620B17-8969-4682-B6F9-EA29F58E3EC5}" srcOrd="2" destOrd="0" parTransId="{1DB071DE-FF38-4F7F-AB2E-8D2BEC14381D}" sibTransId="{B662B48A-4F47-4516-BC4B-5857CA649B62}"/>
    <dgm:cxn modelId="{7D648382-792B-4CBD-BC40-1D913DA7BE54}" type="presParOf" srcId="{0FDBAAFB-B30E-49A8-9614-03CE61EB5E81}" destId="{F94A10CE-C2F6-4C30-91A5-5BD02EF14810}" srcOrd="0" destOrd="0" presId="urn:microsoft.com/office/officeart/2018/2/layout/IconVerticalSolidList"/>
    <dgm:cxn modelId="{2F2D8A8A-95B4-4CF3-B1B5-AEED994D9F99}" type="presParOf" srcId="{F94A10CE-C2F6-4C30-91A5-5BD02EF14810}" destId="{CA69B363-C60D-456C-89CD-EB5E5D6788A5}" srcOrd="0" destOrd="0" presId="urn:microsoft.com/office/officeart/2018/2/layout/IconVerticalSolidList"/>
    <dgm:cxn modelId="{9EC39ADC-048D-41AE-AFB5-AB6F5108444F}" type="presParOf" srcId="{F94A10CE-C2F6-4C30-91A5-5BD02EF14810}" destId="{8C00883E-A390-4234-A9FF-FA1C6E1D56F8}" srcOrd="1" destOrd="0" presId="urn:microsoft.com/office/officeart/2018/2/layout/IconVerticalSolidList"/>
    <dgm:cxn modelId="{23E8F5A6-4CE7-4F6A-804F-223920891A07}" type="presParOf" srcId="{F94A10CE-C2F6-4C30-91A5-5BD02EF14810}" destId="{9DB01A19-AC4D-40FA-9D89-331D3C9D631C}" srcOrd="2" destOrd="0" presId="urn:microsoft.com/office/officeart/2018/2/layout/IconVerticalSolidList"/>
    <dgm:cxn modelId="{542F33AF-FD9A-4B92-B7AF-22ACC981D44E}" type="presParOf" srcId="{F94A10CE-C2F6-4C30-91A5-5BD02EF14810}" destId="{96396AEB-B015-418F-9C45-C95793B7C9B3}" srcOrd="3" destOrd="0" presId="urn:microsoft.com/office/officeart/2018/2/layout/IconVerticalSolidList"/>
    <dgm:cxn modelId="{7CD2CBD6-FC47-48D3-B6E0-2B8F3B7DE102}" type="presParOf" srcId="{0FDBAAFB-B30E-49A8-9614-03CE61EB5E81}" destId="{11D394FF-FB7A-42D1-84EE-7B4F02BCDEEE}" srcOrd="1" destOrd="0" presId="urn:microsoft.com/office/officeart/2018/2/layout/IconVerticalSolidList"/>
    <dgm:cxn modelId="{76BB6CE2-9125-40A4-B00D-AD9482CBB049}" type="presParOf" srcId="{0FDBAAFB-B30E-49A8-9614-03CE61EB5E81}" destId="{732ABEE5-7D72-4474-A61F-72E89B5BCC23}" srcOrd="2" destOrd="0" presId="urn:microsoft.com/office/officeart/2018/2/layout/IconVerticalSolidList"/>
    <dgm:cxn modelId="{64118DE6-DEC5-4B82-94DD-3D34D61EF440}" type="presParOf" srcId="{732ABEE5-7D72-4474-A61F-72E89B5BCC23}" destId="{31BEB665-71FB-47DE-BE2D-4E59165E330E}" srcOrd="0" destOrd="0" presId="urn:microsoft.com/office/officeart/2018/2/layout/IconVerticalSolidList"/>
    <dgm:cxn modelId="{5C014F5A-C175-474B-BCF2-E76F5CB3FB16}" type="presParOf" srcId="{732ABEE5-7D72-4474-A61F-72E89B5BCC23}" destId="{3D61A089-5F48-4F00-AFF9-830A71CD3AD8}" srcOrd="1" destOrd="0" presId="urn:microsoft.com/office/officeart/2018/2/layout/IconVerticalSolidList"/>
    <dgm:cxn modelId="{8C165FA6-9AA9-46B1-A5B2-6EFCD1EFA7D4}" type="presParOf" srcId="{732ABEE5-7D72-4474-A61F-72E89B5BCC23}" destId="{303C7AB9-9F78-4995-9FCF-1FE932514385}" srcOrd="2" destOrd="0" presId="urn:microsoft.com/office/officeart/2018/2/layout/IconVerticalSolidList"/>
    <dgm:cxn modelId="{61991C20-40F7-4F17-A04E-E94A2764C1D0}" type="presParOf" srcId="{732ABEE5-7D72-4474-A61F-72E89B5BCC23}" destId="{50AB7D4F-4F46-4B2E-A61D-09153D687258}" srcOrd="3" destOrd="0" presId="urn:microsoft.com/office/officeart/2018/2/layout/IconVerticalSolidList"/>
    <dgm:cxn modelId="{6191430D-0781-4EE9-855C-F6099B7C6402}" type="presParOf" srcId="{0FDBAAFB-B30E-49A8-9614-03CE61EB5E81}" destId="{AD2A2846-6EA3-4B99-8778-3C6A30AAD661}" srcOrd="3" destOrd="0" presId="urn:microsoft.com/office/officeart/2018/2/layout/IconVerticalSolidList"/>
    <dgm:cxn modelId="{DA679A98-37B0-4E84-81C1-91C7529638BD}" type="presParOf" srcId="{0FDBAAFB-B30E-49A8-9614-03CE61EB5E81}" destId="{7AA3D9CF-EE0C-4661-88C6-3C66D69030F0}" srcOrd="4" destOrd="0" presId="urn:microsoft.com/office/officeart/2018/2/layout/IconVerticalSolidList"/>
    <dgm:cxn modelId="{6B834345-73B8-4EFE-822E-EE470D9B7FC3}" type="presParOf" srcId="{7AA3D9CF-EE0C-4661-88C6-3C66D69030F0}" destId="{FC4A4381-F881-40A0-9EE1-F1A976F14965}" srcOrd="0" destOrd="0" presId="urn:microsoft.com/office/officeart/2018/2/layout/IconVerticalSolidList"/>
    <dgm:cxn modelId="{D7DF0AD0-9E48-4BF0-8D56-FD835FB702E9}" type="presParOf" srcId="{7AA3D9CF-EE0C-4661-88C6-3C66D69030F0}" destId="{862132F4-7E86-40BC-B716-8056ACEA2DBA}" srcOrd="1" destOrd="0" presId="urn:microsoft.com/office/officeart/2018/2/layout/IconVerticalSolidList"/>
    <dgm:cxn modelId="{A2A24581-1E64-4C1C-B690-6743D92A58A9}" type="presParOf" srcId="{7AA3D9CF-EE0C-4661-88C6-3C66D69030F0}" destId="{A9FA661C-FADD-4601-BE3C-73240694C9D1}" srcOrd="2" destOrd="0" presId="urn:microsoft.com/office/officeart/2018/2/layout/IconVerticalSolidList"/>
    <dgm:cxn modelId="{6DB54636-5408-49AB-A6A0-BF51FB008CE9}" type="presParOf" srcId="{7AA3D9CF-EE0C-4661-88C6-3C66D69030F0}" destId="{CD34F430-54A6-47BF-85BB-8F195E62464E}"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209D18-2124-4CC6-8EF3-A626E14A0F04}">
      <dsp:nvSpPr>
        <dsp:cNvPr id="0" name=""/>
        <dsp:cNvSpPr/>
      </dsp:nvSpPr>
      <dsp:spPr>
        <a:xfrm>
          <a:off x="0" y="885829"/>
          <a:ext cx="9618133" cy="5040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1721962-B295-4940-AD2E-720B039B82B1}">
      <dsp:nvSpPr>
        <dsp:cNvPr id="0" name=""/>
        <dsp:cNvSpPr/>
      </dsp:nvSpPr>
      <dsp:spPr>
        <a:xfrm>
          <a:off x="480906" y="221452"/>
          <a:ext cx="8725300" cy="959577"/>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80" tIns="0" rIns="254480" bIns="0" numCol="1" spcCol="1270" anchor="ctr" anchorCtr="0">
          <a:noAutofit/>
        </a:bodyPr>
        <a:lstStyle/>
        <a:p>
          <a:pPr marL="0" lvl="0" indent="0" algn="l" defTabSz="889000">
            <a:lnSpc>
              <a:spcPct val="90000"/>
            </a:lnSpc>
            <a:spcBef>
              <a:spcPct val="0"/>
            </a:spcBef>
            <a:spcAft>
              <a:spcPct val="35000"/>
            </a:spcAft>
            <a:buNone/>
          </a:pPr>
          <a:r>
            <a:rPr lang="en-US" sz="2000" kern="1200" dirty="0"/>
            <a:t>CTE concentrators who exited high school and responded to the follow-up survey during the preceding reporting year</a:t>
          </a:r>
        </a:p>
      </dsp:txBody>
      <dsp:txXfrm>
        <a:off x="527749" y="268295"/>
        <a:ext cx="8631614" cy="865891"/>
      </dsp:txXfrm>
    </dsp:sp>
    <dsp:sp modelId="{F629C231-23EC-4D91-A34E-062A16813652}">
      <dsp:nvSpPr>
        <dsp:cNvPr id="0" name=""/>
        <dsp:cNvSpPr/>
      </dsp:nvSpPr>
      <dsp:spPr>
        <a:xfrm>
          <a:off x="0" y="1793029"/>
          <a:ext cx="9618133" cy="2079000"/>
        </a:xfrm>
        <a:prstGeom prst="rect">
          <a:avLst/>
        </a:prstGeom>
        <a:solidFill>
          <a:schemeClr val="lt1">
            <a:alpha val="90000"/>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474" tIns="416560" rIns="746474"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a:t>Postsecondary Education/Advanced Training</a:t>
          </a:r>
        </a:p>
        <a:p>
          <a:pPr marL="228600" lvl="1" indent="-228600" algn="l" defTabSz="889000">
            <a:lnSpc>
              <a:spcPct val="90000"/>
            </a:lnSpc>
            <a:spcBef>
              <a:spcPct val="0"/>
            </a:spcBef>
            <a:spcAft>
              <a:spcPct val="15000"/>
            </a:spcAft>
            <a:buChar char="•"/>
          </a:pPr>
          <a:r>
            <a:rPr lang="en-US" sz="2000" kern="1200"/>
            <a:t>Employment</a:t>
          </a:r>
        </a:p>
        <a:p>
          <a:pPr marL="228600" lvl="1" indent="-228600" algn="l" defTabSz="889000">
            <a:lnSpc>
              <a:spcPct val="90000"/>
            </a:lnSpc>
            <a:spcBef>
              <a:spcPct val="0"/>
            </a:spcBef>
            <a:spcAft>
              <a:spcPct val="15000"/>
            </a:spcAft>
            <a:buChar char="•"/>
          </a:pPr>
          <a:r>
            <a:rPr lang="en-US" sz="2000" kern="1200"/>
            <a:t>Military Service</a:t>
          </a:r>
        </a:p>
        <a:p>
          <a:pPr marL="228600" lvl="1" indent="-228600" algn="l" defTabSz="889000">
            <a:lnSpc>
              <a:spcPct val="90000"/>
            </a:lnSpc>
            <a:spcBef>
              <a:spcPct val="0"/>
            </a:spcBef>
            <a:spcAft>
              <a:spcPct val="15000"/>
            </a:spcAft>
            <a:buChar char="•"/>
          </a:pPr>
          <a:r>
            <a:rPr lang="en-US" sz="2000" kern="1200"/>
            <a:t>National and Community Service Programs</a:t>
          </a:r>
        </a:p>
        <a:p>
          <a:pPr marL="228600" lvl="1" indent="-228600" algn="l" defTabSz="889000">
            <a:lnSpc>
              <a:spcPct val="90000"/>
            </a:lnSpc>
            <a:spcBef>
              <a:spcPct val="0"/>
            </a:spcBef>
            <a:spcAft>
              <a:spcPct val="15000"/>
            </a:spcAft>
            <a:buChar char="•"/>
          </a:pPr>
          <a:r>
            <a:rPr lang="en-US" sz="2000" kern="1200"/>
            <a:t>Peace Corps Volunteers</a:t>
          </a:r>
        </a:p>
      </dsp:txBody>
      <dsp:txXfrm>
        <a:off x="0" y="1793029"/>
        <a:ext cx="9618133" cy="2079000"/>
      </dsp:txXfrm>
    </dsp:sp>
    <dsp:sp modelId="{37DDBD54-F9F8-49F4-9240-19FDAE095115}">
      <dsp:nvSpPr>
        <dsp:cNvPr id="0" name=""/>
        <dsp:cNvSpPr/>
      </dsp:nvSpPr>
      <dsp:spPr>
        <a:xfrm>
          <a:off x="480906" y="1497829"/>
          <a:ext cx="8738429" cy="590400"/>
        </a:xfrm>
        <a:prstGeom prst="round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480" tIns="0" rIns="254480" bIns="0" numCol="1" spcCol="1270" anchor="ctr" anchorCtr="0">
          <a:noAutofit/>
        </a:bodyPr>
        <a:lstStyle/>
        <a:p>
          <a:pPr marL="0" lvl="0" indent="0" algn="l" defTabSz="889000">
            <a:lnSpc>
              <a:spcPct val="90000"/>
            </a:lnSpc>
            <a:spcBef>
              <a:spcPct val="0"/>
            </a:spcBef>
            <a:spcAft>
              <a:spcPct val="35000"/>
            </a:spcAft>
            <a:buNone/>
          </a:pPr>
          <a:r>
            <a:rPr lang="en-US" sz="2000" kern="1200" dirty="0"/>
            <a:t>Were in placement 2</a:t>
          </a:r>
          <a:r>
            <a:rPr lang="en-US" sz="2000" kern="1200" baseline="30000" dirty="0"/>
            <a:t>nd</a:t>
          </a:r>
          <a:r>
            <a:rPr lang="en-US" sz="2000" kern="1200" dirty="0"/>
            <a:t> quarter after exiting high school:</a:t>
          </a:r>
        </a:p>
      </dsp:txBody>
      <dsp:txXfrm>
        <a:off x="509727" y="1526650"/>
        <a:ext cx="8680787" cy="5327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414453-598E-4A0E-A0C8-9426F3B88B58}">
      <dsp:nvSpPr>
        <dsp:cNvPr id="0" name=""/>
        <dsp:cNvSpPr/>
      </dsp:nvSpPr>
      <dsp:spPr>
        <a:xfrm>
          <a:off x="0" y="494693"/>
          <a:ext cx="5913437" cy="1158299"/>
        </a:xfrm>
        <a:prstGeom prst="roundRect">
          <a:avLst/>
        </a:prstGeom>
        <a:gradFill rotWithShape="0">
          <a:gsLst>
            <a:gs pos="0">
              <a:schemeClr val="accent2">
                <a:shade val="80000"/>
                <a:hueOff val="0"/>
                <a:satOff val="0"/>
                <a:lumOff val="0"/>
                <a:alphaOff val="0"/>
                <a:tint val="98000"/>
                <a:satMod val="110000"/>
                <a:lumMod val="104000"/>
              </a:schemeClr>
            </a:gs>
            <a:gs pos="69000">
              <a:schemeClr val="accent2">
                <a:shade val="80000"/>
                <a:hueOff val="0"/>
                <a:satOff val="0"/>
                <a:lumOff val="0"/>
                <a:alphaOff val="0"/>
                <a:shade val="88000"/>
                <a:satMod val="130000"/>
                <a:lumMod val="92000"/>
              </a:schemeClr>
            </a:gs>
            <a:gs pos="100000">
              <a:schemeClr val="accent2">
                <a:shade val="80000"/>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High quality for the CPI post-program placement indicator—3S1. </a:t>
          </a:r>
        </a:p>
      </dsp:txBody>
      <dsp:txXfrm>
        <a:off x="56543" y="551236"/>
        <a:ext cx="5800351" cy="1045213"/>
      </dsp:txXfrm>
    </dsp:sp>
    <dsp:sp modelId="{5B8B98C3-5825-4F97-8366-4DBB8BF276E2}">
      <dsp:nvSpPr>
        <dsp:cNvPr id="0" name=""/>
        <dsp:cNvSpPr/>
      </dsp:nvSpPr>
      <dsp:spPr>
        <a:xfrm>
          <a:off x="0" y="1739393"/>
          <a:ext cx="5913437" cy="1158299"/>
        </a:xfrm>
        <a:prstGeom prst="roundRect">
          <a:avLst/>
        </a:prstGeom>
        <a:gradFill rotWithShape="0">
          <a:gsLst>
            <a:gs pos="0">
              <a:schemeClr val="accent2">
                <a:shade val="80000"/>
                <a:hueOff val="-221791"/>
                <a:satOff val="-11249"/>
                <a:lumOff val="15164"/>
                <a:alphaOff val="0"/>
                <a:tint val="98000"/>
                <a:satMod val="110000"/>
                <a:lumMod val="104000"/>
              </a:schemeClr>
            </a:gs>
            <a:gs pos="69000">
              <a:schemeClr val="accent2">
                <a:shade val="80000"/>
                <a:hueOff val="-221791"/>
                <a:satOff val="-11249"/>
                <a:lumOff val="15164"/>
                <a:alphaOff val="0"/>
                <a:shade val="88000"/>
                <a:satMod val="130000"/>
                <a:lumMod val="92000"/>
              </a:schemeClr>
            </a:gs>
            <a:gs pos="100000">
              <a:schemeClr val="accent2">
                <a:shade val="80000"/>
                <a:hueOff val="-221791"/>
                <a:satOff val="-11249"/>
                <a:lumOff val="1516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Perkins V requirement – all concentrators</a:t>
          </a:r>
        </a:p>
      </dsp:txBody>
      <dsp:txXfrm>
        <a:off x="56543" y="1795936"/>
        <a:ext cx="5800351" cy="1045213"/>
      </dsp:txXfrm>
    </dsp:sp>
    <dsp:sp modelId="{9A3B2C1E-F4A9-4201-A2A3-B08E9399957D}">
      <dsp:nvSpPr>
        <dsp:cNvPr id="0" name=""/>
        <dsp:cNvSpPr/>
      </dsp:nvSpPr>
      <dsp:spPr>
        <a:xfrm>
          <a:off x="0" y="2984094"/>
          <a:ext cx="5913437" cy="1158299"/>
        </a:xfrm>
        <a:prstGeom prst="roundRect">
          <a:avLst/>
        </a:prstGeom>
        <a:gradFill rotWithShape="0">
          <a:gsLst>
            <a:gs pos="0">
              <a:schemeClr val="accent2">
                <a:shade val="80000"/>
                <a:hueOff val="-443583"/>
                <a:satOff val="-22497"/>
                <a:lumOff val="30327"/>
                <a:alphaOff val="0"/>
                <a:tint val="98000"/>
                <a:satMod val="110000"/>
                <a:lumMod val="104000"/>
              </a:schemeClr>
            </a:gs>
            <a:gs pos="69000">
              <a:schemeClr val="accent2">
                <a:shade val="80000"/>
                <a:hueOff val="-443583"/>
                <a:satOff val="-22497"/>
                <a:lumOff val="30327"/>
                <a:alphaOff val="0"/>
                <a:shade val="88000"/>
                <a:satMod val="130000"/>
                <a:lumMod val="92000"/>
              </a:schemeClr>
            </a:gs>
            <a:gs pos="100000">
              <a:schemeClr val="accent2">
                <a:shade val="80000"/>
                <a:hueOff val="-443583"/>
                <a:satOff val="-22497"/>
                <a:lumOff val="3032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l" defTabSz="1333500">
            <a:lnSpc>
              <a:spcPct val="90000"/>
            </a:lnSpc>
            <a:spcBef>
              <a:spcPct val="0"/>
            </a:spcBef>
            <a:spcAft>
              <a:spcPct val="35000"/>
            </a:spcAft>
            <a:buNone/>
          </a:pPr>
          <a:r>
            <a:rPr lang="en-US" sz="3000" kern="1200" dirty="0"/>
            <a:t>Verification study results</a:t>
          </a:r>
        </a:p>
      </dsp:txBody>
      <dsp:txXfrm>
        <a:off x="56543" y="3040637"/>
        <a:ext cx="5800351" cy="10452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66D3DA-7C75-4D17-8CF7-4DF7A9D83B2F}">
      <dsp:nvSpPr>
        <dsp:cNvPr id="0" name=""/>
        <dsp:cNvSpPr/>
      </dsp:nvSpPr>
      <dsp:spPr>
        <a:xfrm>
          <a:off x="1073334" y="418337"/>
          <a:ext cx="5205978" cy="5205978"/>
        </a:xfrm>
        <a:prstGeom prst="pie">
          <a:avLst>
            <a:gd name="adj1" fmla="val 16200000"/>
            <a:gd name="adj2" fmla="val 180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A low response rate negatively affects buildings, CEPDs and the state by reducing the accuracy of the placement information used to evaluate CTE programs. </a:t>
          </a:r>
        </a:p>
      </dsp:txBody>
      <dsp:txXfrm>
        <a:off x="3903775" y="1378964"/>
        <a:ext cx="1766314" cy="1735326"/>
      </dsp:txXfrm>
    </dsp:sp>
    <dsp:sp modelId="{425A38D9-734F-4D01-8D43-6C906C052DAF}">
      <dsp:nvSpPr>
        <dsp:cNvPr id="0" name=""/>
        <dsp:cNvSpPr/>
      </dsp:nvSpPr>
      <dsp:spPr>
        <a:xfrm>
          <a:off x="804978" y="573277"/>
          <a:ext cx="5205978" cy="5205978"/>
        </a:xfrm>
        <a:prstGeom prst="pie">
          <a:avLst>
            <a:gd name="adj1" fmla="val 1800000"/>
            <a:gd name="adj2" fmla="val 9000000"/>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Institutions with response rates below </a:t>
          </a:r>
          <a:r>
            <a:rPr lang="en-US" sz="1600" b="1" kern="1200" dirty="0"/>
            <a:t>80% </a:t>
          </a:r>
          <a:r>
            <a:rPr lang="en-US" sz="1600" kern="1200" dirty="0"/>
            <a:t>may be found to be in noncompliance during a TRAC onsite monitoring visit. </a:t>
          </a:r>
        </a:p>
      </dsp:txBody>
      <dsp:txXfrm>
        <a:off x="2230424" y="3858001"/>
        <a:ext cx="2355085" cy="1611374"/>
      </dsp:txXfrm>
    </dsp:sp>
    <dsp:sp modelId="{00B9A4EF-4B7A-40C5-92F1-1FCDACE73826}">
      <dsp:nvSpPr>
        <dsp:cNvPr id="0" name=""/>
        <dsp:cNvSpPr/>
      </dsp:nvSpPr>
      <dsp:spPr>
        <a:xfrm>
          <a:off x="804978" y="573277"/>
          <a:ext cx="5205978" cy="5205978"/>
        </a:xfrm>
        <a:prstGeom prst="pie">
          <a:avLst>
            <a:gd name="adj1" fmla="val 9000000"/>
            <a:gd name="adj2" fmla="val 16200000"/>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en-US" sz="1600" kern="1200" dirty="0"/>
            <a:t>Districts with one or more buildings with response rates below </a:t>
          </a:r>
          <a:r>
            <a:rPr lang="en-US" sz="1600" b="1" kern="1200" dirty="0"/>
            <a:t>50%</a:t>
          </a:r>
          <a:r>
            <a:rPr lang="en-US" sz="1600" kern="1200" dirty="0"/>
            <a:t> will be required to send a representative to a technical assistance workshop before next Follow-Up survey.</a:t>
          </a:r>
        </a:p>
      </dsp:txBody>
      <dsp:txXfrm>
        <a:off x="1362761" y="1595880"/>
        <a:ext cx="1766314" cy="17353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35484-E44D-4599-AD23-A7D62D1F10F4}">
      <dsp:nvSpPr>
        <dsp:cNvPr id="0" name=""/>
        <dsp:cNvSpPr/>
      </dsp:nvSpPr>
      <dsp:spPr>
        <a:xfrm>
          <a:off x="3848" y="467257"/>
          <a:ext cx="2314055" cy="837713"/>
        </a:xfrm>
        <a:prstGeom prst="rect">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i="1" kern="1200"/>
            <a:t>Phone Survey</a:t>
          </a:r>
          <a:endParaRPr lang="en-US" sz="2400" kern="1200"/>
        </a:p>
      </dsp:txBody>
      <dsp:txXfrm>
        <a:off x="3848" y="467257"/>
        <a:ext cx="2314055" cy="837713"/>
      </dsp:txXfrm>
    </dsp:sp>
    <dsp:sp modelId="{EF47B375-DC43-4218-B71A-FB5CF15FA141}">
      <dsp:nvSpPr>
        <dsp:cNvPr id="0" name=""/>
        <dsp:cNvSpPr/>
      </dsp:nvSpPr>
      <dsp:spPr>
        <a:xfrm>
          <a:off x="3848" y="1304971"/>
          <a:ext cx="2314055" cy="1846698"/>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b="1" i="1" kern="1200" baseline="0" dirty="0"/>
            <a:t>When to call. </a:t>
          </a:r>
          <a:endParaRPr lang="en-US" sz="2100" kern="1200" dirty="0"/>
        </a:p>
        <a:p>
          <a:pPr marL="228600" lvl="1" indent="-228600" algn="l" defTabSz="933450">
            <a:lnSpc>
              <a:spcPct val="90000"/>
            </a:lnSpc>
            <a:spcBef>
              <a:spcPct val="0"/>
            </a:spcBef>
            <a:spcAft>
              <a:spcPct val="15000"/>
            </a:spcAft>
            <a:buChar char="•"/>
          </a:pPr>
          <a:r>
            <a:rPr lang="en-US" sz="2100" b="1" i="1" kern="1200" baseline="0" dirty="0"/>
            <a:t>Use Answering Machine. </a:t>
          </a:r>
          <a:endParaRPr lang="en-US" sz="2100" kern="1200" dirty="0"/>
        </a:p>
        <a:p>
          <a:pPr marL="228600" lvl="1" indent="-228600" algn="l" defTabSz="933450">
            <a:lnSpc>
              <a:spcPct val="90000"/>
            </a:lnSpc>
            <a:spcBef>
              <a:spcPct val="0"/>
            </a:spcBef>
            <a:spcAft>
              <a:spcPct val="15000"/>
            </a:spcAft>
            <a:buChar char="•"/>
          </a:pPr>
          <a:r>
            <a:rPr lang="en-US" sz="2100" b="1" i="1" kern="1200" baseline="0" dirty="0"/>
            <a:t>Caller ID. </a:t>
          </a:r>
          <a:endParaRPr lang="en-US" sz="2100" kern="1200" dirty="0"/>
        </a:p>
      </dsp:txBody>
      <dsp:txXfrm>
        <a:off x="3848" y="1304971"/>
        <a:ext cx="2314055" cy="1846698"/>
      </dsp:txXfrm>
    </dsp:sp>
    <dsp:sp modelId="{0424FF41-037C-4624-8749-2F8692DC21C0}">
      <dsp:nvSpPr>
        <dsp:cNvPr id="0" name=""/>
        <dsp:cNvSpPr/>
      </dsp:nvSpPr>
      <dsp:spPr>
        <a:xfrm>
          <a:off x="2641871" y="467257"/>
          <a:ext cx="2314055" cy="837713"/>
        </a:xfrm>
        <a:prstGeom prst="rect">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i="1" kern="1200" dirty="0"/>
            <a:t>Multiple ways</a:t>
          </a:r>
          <a:endParaRPr lang="en-US" sz="2400" kern="1200" dirty="0"/>
        </a:p>
      </dsp:txBody>
      <dsp:txXfrm>
        <a:off x="2641871" y="467257"/>
        <a:ext cx="2314055" cy="837713"/>
      </dsp:txXfrm>
    </dsp:sp>
    <dsp:sp modelId="{A8AC09F6-5B1A-44D4-B976-551756C15DD0}">
      <dsp:nvSpPr>
        <dsp:cNvPr id="0" name=""/>
        <dsp:cNvSpPr/>
      </dsp:nvSpPr>
      <dsp:spPr>
        <a:xfrm>
          <a:off x="2641871" y="1304971"/>
          <a:ext cx="2314055" cy="1846698"/>
        </a:xfrm>
        <a:prstGeom prst="rect">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b="1" i="1" kern="1200" baseline="0" dirty="0"/>
            <a:t>Relatives</a:t>
          </a:r>
          <a:endParaRPr lang="en-US" sz="2100" kern="1200" dirty="0"/>
        </a:p>
        <a:p>
          <a:pPr marL="228600" lvl="1" indent="-228600" algn="l" defTabSz="933450">
            <a:lnSpc>
              <a:spcPct val="90000"/>
            </a:lnSpc>
            <a:spcBef>
              <a:spcPct val="0"/>
            </a:spcBef>
            <a:spcAft>
              <a:spcPct val="15000"/>
            </a:spcAft>
            <a:buChar char="•"/>
          </a:pPr>
          <a:r>
            <a:rPr lang="en-US" sz="2100" b="1" i="1" kern="1200" baseline="0" dirty="0"/>
            <a:t>Social media</a:t>
          </a:r>
          <a:endParaRPr lang="en-US" sz="2100" kern="1200" dirty="0"/>
        </a:p>
      </dsp:txBody>
      <dsp:txXfrm>
        <a:off x="2641871" y="1304971"/>
        <a:ext cx="2314055" cy="1846698"/>
      </dsp:txXfrm>
    </dsp:sp>
    <dsp:sp modelId="{BC81353E-F20A-4D54-A21B-A2C827911877}">
      <dsp:nvSpPr>
        <dsp:cNvPr id="0" name=""/>
        <dsp:cNvSpPr/>
      </dsp:nvSpPr>
      <dsp:spPr>
        <a:xfrm>
          <a:off x="5279894" y="467257"/>
          <a:ext cx="2314055" cy="837713"/>
        </a:xfrm>
        <a:prstGeom prst="rect">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i="1" kern="1200" dirty="0"/>
            <a:t>Interviewer Best Practices:</a:t>
          </a:r>
          <a:endParaRPr lang="en-US" sz="2400" kern="1200" dirty="0"/>
        </a:p>
      </dsp:txBody>
      <dsp:txXfrm>
        <a:off x="5279894" y="467257"/>
        <a:ext cx="2314055" cy="837713"/>
      </dsp:txXfrm>
    </dsp:sp>
    <dsp:sp modelId="{53603875-4B47-4576-A911-205B09F9D63C}">
      <dsp:nvSpPr>
        <dsp:cNvPr id="0" name=""/>
        <dsp:cNvSpPr/>
      </dsp:nvSpPr>
      <dsp:spPr>
        <a:xfrm>
          <a:off x="5279894" y="1304971"/>
          <a:ext cx="2314055" cy="1846698"/>
        </a:xfrm>
        <a:prstGeom prst="rect">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b="1" i="1" kern="1200" baseline="0" dirty="0"/>
            <a:t>Starting time</a:t>
          </a:r>
          <a:endParaRPr lang="en-US" sz="2100" kern="1200" dirty="0"/>
        </a:p>
        <a:p>
          <a:pPr marL="228600" lvl="1" indent="-228600" algn="l" defTabSz="933450">
            <a:lnSpc>
              <a:spcPct val="90000"/>
            </a:lnSpc>
            <a:spcBef>
              <a:spcPct val="0"/>
            </a:spcBef>
            <a:spcAft>
              <a:spcPct val="15000"/>
            </a:spcAft>
            <a:buChar char="•"/>
          </a:pPr>
          <a:r>
            <a:rPr lang="en-US" sz="2100" b="1" i="1" kern="1200" baseline="0" dirty="0"/>
            <a:t>Tracking form</a:t>
          </a:r>
          <a:endParaRPr lang="en-US" sz="2100" kern="1200" dirty="0"/>
        </a:p>
        <a:p>
          <a:pPr marL="228600" lvl="1" indent="-228600" algn="l" defTabSz="933450">
            <a:lnSpc>
              <a:spcPct val="90000"/>
            </a:lnSpc>
            <a:spcBef>
              <a:spcPct val="0"/>
            </a:spcBef>
            <a:spcAft>
              <a:spcPct val="15000"/>
            </a:spcAft>
            <a:buChar char="•"/>
          </a:pPr>
          <a:r>
            <a:rPr lang="en-US" sz="2100" b="1" i="1" kern="1200" baseline="0" dirty="0"/>
            <a:t>Stay connected</a:t>
          </a:r>
          <a:endParaRPr lang="en-US" sz="2100" kern="1200" dirty="0"/>
        </a:p>
      </dsp:txBody>
      <dsp:txXfrm>
        <a:off x="5279894" y="1304971"/>
        <a:ext cx="2314055" cy="1846698"/>
      </dsp:txXfrm>
    </dsp:sp>
    <dsp:sp modelId="{6EC82210-F832-4825-8F2E-355A923B6778}">
      <dsp:nvSpPr>
        <dsp:cNvPr id="0" name=""/>
        <dsp:cNvSpPr/>
      </dsp:nvSpPr>
      <dsp:spPr>
        <a:xfrm>
          <a:off x="7917917" y="467257"/>
          <a:ext cx="2314055" cy="837713"/>
        </a:xfrm>
        <a:prstGeom prst="rect">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marL="0" lvl="0" indent="0" algn="ctr" defTabSz="1066800">
            <a:lnSpc>
              <a:spcPct val="90000"/>
            </a:lnSpc>
            <a:spcBef>
              <a:spcPct val="0"/>
            </a:spcBef>
            <a:spcAft>
              <a:spcPct val="35000"/>
            </a:spcAft>
            <a:buNone/>
          </a:pPr>
          <a:r>
            <a:rPr lang="en-US" sz="2400" b="1" i="1" kern="1200"/>
            <a:t>Admin Best Practices:</a:t>
          </a:r>
          <a:endParaRPr lang="en-US" sz="2400" kern="1200"/>
        </a:p>
      </dsp:txBody>
      <dsp:txXfrm>
        <a:off x="7917917" y="467257"/>
        <a:ext cx="2314055" cy="837713"/>
      </dsp:txXfrm>
    </dsp:sp>
    <dsp:sp modelId="{5C081B36-C91A-48E1-BB9E-F451DAFC46B8}">
      <dsp:nvSpPr>
        <dsp:cNvPr id="0" name=""/>
        <dsp:cNvSpPr/>
      </dsp:nvSpPr>
      <dsp:spPr>
        <a:xfrm>
          <a:off x="7917917" y="1304971"/>
          <a:ext cx="2314055" cy="1846698"/>
        </a:xfrm>
        <a:prstGeom prst="rect">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b="1" i="1" kern="1200" baseline="0" dirty="0"/>
            <a:t>High bar</a:t>
          </a:r>
          <a:endParaRPr lang="en-US" sz="2100" kern="1200" dirty="0"/>
        </a:p>
        <a:p>
          <a:pPr marL="228600" lvl="1" indent="-228600" algn="l" defTabSz="933450">
            <a:lnSpc>
              <a:spcPct val="90000"/>
            </a:lnSpc>
            <a:spcBef>
              <a:spcPct val="0"/>
            </a:spcBef>
            <a:spcAft>
              <a:spcPct val="15000"/>
            </a:spcAft>
            <a:buChar char="•"/>
          </a:pPr>
          <a:r>
            <a:rPr lang="en-US" sz="2100" b="1" i="1" kern="1200" baseline="0" dirty="0"/>
            <a:t>Tiered stipend</a:t>
          </a:r>
          <a:endParaRPr lang="en-US" sz="2100" kern="1200" dirty="0"/>
        </a:p>
        <a:p>
          <a:pPr marL="228600" lvl="1" indent="-228600" algn="l" defTabSz="933450">
            <a:lnSpc>
              <a:spcPct val="90000"/>
            </a:lnSpc>
            <a:spcBef>
              <a:spcPct val="0"/>
            </a:spcBef>
            <a:spcAft>
              <a:spcPct val="15000"/>
            </a:spcAft>
            <a:buChar char="•"/>
          </a:pPr>
          <a:r>
            <a:rPr lang="en-US" sz="2100" b="1" i="1" kern="1200" baseline="0" dirty="0"/>
            <a:t>Weekly update</a:t>
          </a:r>
          <a:endParaRPr lang="en-US" sz="2100" kern="1200" dirty="0"/>
        </a:p>
        <a:p>
          <a:pPr marL="228600" lvl="1" indent="-228600" algn="l" defTabSz="933450">
            <a:lnSpc>
              <a:spcPct val="90000"/>
            </a:lnSpc>
            <a:spcBef>
              <a:spcPct val="0"/>
            </a:spcBef>
            <a:spcAft>
              <a:spcPct val="15000"/>
            </a:spcAft>
            <a:buChar char="•"/>
          </a:pPr>
          <a:r>
            <a:rPr lang="en-US" sz="2100" b="1" i="1" kern="1200" baseline="0" dirty="0"/>
            <a:t>No proxy at first</a:t>
          </a:r>
          <a:endParaRPr lang="en-US" sz="2100" kern="1200" dirty="0"/>
        </a:p>
      </dsp:txBody>
      <dsp:txXfrm>
        <a:off x="7917917" y="1304971"/>
        <a:ext cx="2314055" cy="18466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9EBFDA-9126-4FAC-A156-4FE64D6F4F5E}">
      <dsp:nvSpPr>
        <dsp:cNvPr id="0" name=""/>
        <dsp:cNvSpPr/>
      </dsp:nvSpPr>
      <dsp:spPr>
        <a:xfrm>
          <a:off x="1144918" y="1013848"/>
          <a:ext cx="2714219" cy="2372569"/>
        </a:xfrm>
        <a:prstGeom prst="rightArrow">
          <a:avLst>
            <a:gd name="adj1" fmla="val 70000"/>
            <a:gd name="adj2" fmla="val 50000"/>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12700" rIns="25400" bIns="12700" numCol="1" spcCol="1270" anchor="ctr" anchorCtr="0">
          <a:noAutofit/>
        </a:bodyPr>
        <a:lstStyle/>
        <a:p>
          <a:pPr marL="0" lvl="0" indent="0" algn="ctr" defTabSz="889000">
            <a:lnSpc>
              <a:spcPct val="90000"/>
            </a:lnSpc>
            <a:spcBef>
              <a:spcPct val="0"/>
            </a:spcBef>
            <a:spcAft>
              <a:spcPct val="35000"/>
            </a:spcAft>
            <a:buNone/>
          </a:pPr>
          <a:r>
            <a:rPr lang="en-US" sz="2000" kern="1200"/>
            <a:t>October 2025</a:t>
          </a:r>
        </a:p>
      </dsp:txBody>
      <dsp:txXfrm>
        <a:off x="1823473" y="1369733"/>
        <a:ext cx="1323182" cy="1660799"/>
      </dsp:txXfrm>
    </dsp:sp>
    <dsp:sp modelId="{E5ACCA2F-C580-48B6-9C9E-D7B98AD82E98}">
      <dsp:nvSpPr>
        <dsp:cNvPr id="0" name=""/>
        <dsp:cNvSpPr/>
      </dsp:nvSpPr>
      <dsp:spPr>
        <a:xfrm>
          <a:off x="5957" y="1136623"/>
          <a:ext cx="2042979" cy="2067136"/>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baseline="0" dirty="0"/>
            <a:t>Follow-up list available and survey window open: </a:t>
          </a:r>
          <a:endParaRPr lang="en-US" sz="2000" kern="1200" dirty="0"/>
        </a:p>
      </dsp:txBody>
      <dsp:txXfrm>
        <a:off x="305144" y="1439348"/>
        <a:ext cx="1444605" cy="1461686"/>
      </dsp:txXfrm>
    </dsp:sp>
    <dsp:sp modelId="{C70B7C12-54A0-4F67-8833-AB931452524F}">
      <dsp:nvSpPr>
        <dsp:cNvPr id="0" name=""/>
        <dsp:cNvSpPr/>
      </dsp:nvSpPr>
      <dsp:spPr>
        <a:xfrm>
          <a:off x="5031355" y="1029199"/>
          <a:ext cx="2714219" cy="2372569"/>
        </a:xfrm>
        <a:prstGeom prst="rightArrow">
          <a:avLst>
            <a:gd name="adj1" fmla="val 70000"/>
            <a:gd name="adj2" fmla="val 50000"/>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12700" rIns="25400" bIns="12700" numCol="1" spcCol="1270" anchor="ctr" anchorCtr="0">
          <a:noAutofit/>
        </a:bodyPr>
        <a:lstStyle/>
        <a:p>
          <a:pPr marL="228600" lvl="1" indent="-228600" algn="l" defTabSz="889000">
            <a:lnSpc>
              <a:spcPct val="90000"/>
            </a:lnSpc>
            <a:spcBef>
              <a:spcPct val="0"/>
            </a:spcBef>
            <a:spcAft>
              <a:spcPct val="15000"/>
            </a:spcAft>
            <a:buFontTx/>
            <a:buNone/>
          </a:pPr>
          <a:r>
            <a:rPr lang="en-US" sz="2000" kern="1200" dirty="0"/>
            <a:t>January 15, 2026, due to CEPD</a:t>
          </a:r>
        </a:p>
        <a:p>
          <a:pPr marL="228600" lvl="1" indent="-228600" algn="l" defTabSz="889000">
            <a:lnSpc>
              <a:spcPct val="90000"/>
            </a:lnSpc>
            <a:spcBef>
              <a:spcPct val="0"/>
            </a:spcBef>
            <a:spcAft>
              <a:spcPct val="15000"/>
            </a:spcAft>
            <a:buFontTx/>
            <a:buNone/>
          </a:pPr>
          <a:r>
            <a:rPr lang="en-US" sz="2000" kern="1200" dirty="0"/>
            <a:t>January 22, 2026, due to OCTE</a:t>
          </a:r>
        </a:p>
      </dsp:txBody>
      <dsp:txXfrm>
        <a:off x="5709910" y="1385084"/>
        <a:ext cx="1323182" cy="1660799"/>
      </dsp:txXfrm>
    </dsp:sp>
    <dsp:sp modelId="{A903B0A4-0388-4B0D-B9AF-FDB548C989C7}">
      <dsp:nvSpPr>
        <dsp:cNvPr id="0" name=""/>
        <dsp:cNvSpPr/>
      </dsp:nvSpPr>
      <dsp:spPr>
        <a:xfrm>
          <a:off x="3731597" y="1155453"/>
          <a:ext cx="1873462" cy="1969573"/>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baseline="0" dirty="0"/>
            <a:t>Deadline for reporting data: </a:t>
          </a:r>
          <a:endParaRPr lang="en-US" sz="1800" kern="1200" dirty="0"/>
        </a:p>
      </dsp:txBody>
      <dsp:txXfrm>
        <a:off x="4005959" y="1443890"/>
        <a:ext cx="1324738" cy="1392699"/>
      </dsp:txXfrm>
    </dsp:sp>
    <dsp:sp modelId="{95C369F6-DE59-4202-A21A-524EEBBFB129}">
      <dsp:nvSpPr>
        <dsp:cNvPr id="0" name=""/>
        <dsp:cNvSpPr/>
      </dsp:nvSpPr>
      <dsp:spPr>
        <a:xfrm>
          <a:off x="8695307" y="953276"/>
          <a:ext cx="2714219" cy="2372569"/>
        </a:xfrm>
        <a:prstGeom prst="rightArrow">
          <a:avLst>
            <a:gd name="adj1" fmla="val 70000"/>
            <a:gd name="adj2" fmla="val 50000"/>
          </a:avLst>
        </a:prstGeom>
        <a:solidFill>
          <a:schemeClr val="accent2">
            <a:alpha val="90000"/>
            <a:tint val="40000"/>
            <a:hueOff val="0"/>
            <a:satOff val="0"/>
            <a:lumOff val="0"/>
            <a:alphaOff val="0"/>
          </a:schemeClr>
        </a:solidFill>
        <a:ln w="15875" cap="flat" cmpd="sng" algn="ctr">
          <a:solidFill>
            <a:schemeClr val="accent2">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0800" tIns="12700" rIns="25400" bIns="12700" numCol="1" spcCol="1270" anchor="ctr" anchorCtr="0">
          <a:noAutofit/>
        </a:bodyPr>
        <a:lstStyle/>
        <a:p>
          <a:pPr marL="0" lvl="0" indent="0" algn="ctr" defTabSz="889000">
            <a:lnSpc>
              <a:spcPct val="90000"/>
            </a:lnSpc>
            <a:spcBef>
              <a:spcPct val="0"/>
            </a:spcBef>
            <a:spcAft>
              <a:spcPct val="35000"/>
            </a:spcAft>
            <a:buNone/>
          </a:pPr>
          <a:r>
            <a:rPr lang="en-US" sz="2000" kern="1200" dirty="0"/>
            <a:t>  April 2026</a:t>
          </a:r>
        </a:p>
      </dsp:txBody>
      <dsp:txXfrm>
        <a:off x="9373862" y="1309161"/>
        <a:ext cx="1323182" cy="1660799"/>
      </dsp:txXfrm>
    </dsp:sp>
    <dsp:sp modelId="{99A27BBA-6908-442D-86DB-36A726D2C12A}">
      <dsp:nvSpPr>
        <dsp:cNvPr id="0" name=""/>
        <dsp:cNvSpPr/>
      </dsp:nvSpPr>
      <dsp:spPr>
        <a:xfrm>
          <a:off x="7627058" y="1174100"/>
          <a:ext cx="1914909" cy="1902315"/>
        </a:xfrm>
        <a:prstGeom prst="ellipse">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baseline="0" dirty="0"/>
            <a:t>Follow-up reports available: </a:t>
          </a:r>
          <a:endParaRPr lang="en-US" sz="1800" kern="1200" dirty="0"/>
        </a:p>
      </dsp:txBody>
      <dsp:txXfrm>
        <a:off x="7907490" y="1452688"/>
        <a:ext cx="1354045" cy="134513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69B363-C60D-456C-89CD-EB5E5D6788A5}">
      <dsp:nvSpPr>
        <dsp:cNvPr id="0" name=""/>
        <dsp:cNvSpPr/>
      </dsp:nvSpPr>
      <dsp:spPr>
        <a:xfrm>
          <a:off x="0" y="421"/>
          <a:ext cx="9604375" cy="985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00883E-A390-4234-A9FF-FA1C6E1D56F8}">
      <dsp:nvSpPr>
        <dsp:cNvPr id="0" name=""/>
        <dsp:cNvSpPr/>
      </dsp:nvSpPr>
      <dsp:spPr>
        <a:xfrm>
          <a:off x="298074" y="222129"/>
          <a:ext cx="541953" cy="54195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6396AEB-B015-418F-9C45-C95793B7C9B3}">
      <dsp:nvSpPr>
        <dsp:cNvPr id="0" name=""/>
        <dsp:cNvSpPr/>
      </dsp:nvSpPr>
      <dsp:spPr>
        <a:xfrm>
          <a:off x="1138102" y="421"/>
          <a:ext cx="8466272" cy="985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285" tIns="104285" rIns="104285" bIns="104285" numCol="1" spcCol="1270" anchor="ctr" anchorCtr="0">
          <a:noAutofit/>
        </a:bodyPr>
        <a:lstStyle/>
        <a:p>
          <a:pPr marL="0" lvl="0" indent="0" algn="l" defTabSz="1111250">
            <a:lnSpc>
              <a:spcPct val="100000"/>
            </a:lnSpc>
            <a:spcBef>
              <a:spcPct val="0"/>
            </a:spcBef>
            <a:spcAft>
              <a:spcPct val="35000"/>
            </a:spcAft>
            <a:buNone/>
          </a:pPr>
          <a:r>
            <a:rPr lang="en-US" sz="2500" kern="1200" dirty="0"/>
            <a:t>Yincheng Ye</a:t>
          </a:r>
        </a:p>
      </dsp:txBody>
      <dsp:txXfrm>
        <a:off x="1138102" y="421"/>
        <a:ext cx="8466272" cy="985370"/>
      </dsp:txXfrm>
    </dsp:sp>
    <dsp:sp modelId="{31BEB665-71FB-47DE-BE2D-4E59165E330E}">
      <dsp:nvSpPr>
        <dsp:cNvPr id="0" name=""/>
        <dsp:cNvSpPr/>
      </dsp:nvSpPr>
      <dsp:spPr>
        <a:xfrm>
          <a:off x="0" y="1232133"/>
          <a:ext cx="9604375" cy="985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D61A089-5F48-4F00-AFF9-830A71CD3AD8}">
      <dsp:nvSpPr>
        <dsp:cNvPr id="0" name=""/>
        <dsp:cNvSpPr/>
      </dsp:nvSpPr>
      <dsp:spPr>
        <a:xfrm>
          <a:off x="298074" y="1453842"/>
          <a:ext cx="541953" cy="54195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0AB7D4F-4F46-4B2E-A61D-09153D687258}">
      <dsp:nvSpPr>
        <dsp:cNvPr id="0" name=""/>
        <dsp:cNvSpPr/>
      </dsp:nvSpPr>
      <dsp:spPr>
        <a:xfrm>
          <a:off x="1138102" y="1232133"/>
          <a:ext cx="8466272" cy="985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285" tIns="104285" rIns="104285" bIns="104285" numCol="1" spcCol="1270" anchor="ctr" anchorCtr="0">
          <a:noAutofit/>
        </a:bodyPr>
        <a:lstStyle/>
        <a:p>
          <a:pPr marL="0" lvl="0" indent="0" algn="l" defTabSz="1111250">
            <a:lnSpc>
              <a:spcPct val="100000"/>
            </a:lnSpc>
            <a:spcBef>
              <a:spcPct val="0"/>
            </a:spcBef>
            <a:spcAft>
              <a:spcPct val="35000"/>
            </a:spcAft>
            <a:buNone/>
          </a:pPr>
          <a:r>
            <a:rPr lang="en-US" sz="2500" kern="1200">
              <a:hlinkClick xmlns:r="http://schemas.openxmlformats.org/officeDocument/2006/relationships" r:id="rId5"/>
            </a:rPr>
            <a:t>YeY@michigan.gov</a:t>
          </a:r>
          <a:endParaRPr lang="en-US" sz="2500" kern="1200"/>
        </a:p>
      </dsp:txBody>
      <dsp:txXfrm>
        <a:off x="1138102" y="1232133"/>
        <a:ext cx="8466272" cy="985370"/>
      </dsp:txXfrm>
    </dsp:sp>
    <dsp:sp modelId="{FC4A4381-F881-40A0-9EE1-F1A976F14965}">
      <dsp:nvSpPr>
        <dsp:cNvPr id="0" name=""/>
        <dsp:cNvSpPr/>
      </dsp:nvSpPr>
      <dsp:spPr>
        <a:xfrm>
          <a:off x="0" y="2463846"/>
          <a:ext cx="9604375" cy="9853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62132F4-7E86-40BC-B716-8056ACEA2DBA}">
      <dsp:nvSpPr>
        <dsp:cNvPr id="0" name=""/>
        <dsp:cNvSpPr/>
      </dsp:nvSpPr>
      <dsp:spPr>
        <a:xfrm>
          <a:off x="298074" y="2685554"/>
          <a:ext cx="541953" cy="541953"/>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CD34F430-54A6-47BF-85BB-8F195E62464E}">
      <dsp:nvSpPr>
        <dsp:cNvPr id="0" name=""/>
        <dsp:cNvSpPr/>
      </dsp:nvSpPr>
      <dsp:spPr>
        <a:xfrm>
          <a:off x="1138102" y="2463846"/>
          <a:ext cx="8466272" cy="9853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285" tIns="104285" rIns="104285" bIns="104285" numCol="1" spcCol="1270" anchor="ctr" anchorCtr="0">
          <a:noAutofit/>
        </a:bodyPr>
        <a:lstStyle/>
        <a:p>
          <a:pPr marL="0" lvl="0" indent="0" algn="l" defTabSz="1111250">
            <a:lnSpc>
              <a:spcPct val="100000"/>
            </a:lnSpc>
            <a:spcBef>
              <a:spcPct val="0"/>
            </a:spcBef>
            <a:spcAft>
              <a:spcPct val="35000"/>
            </a:spcAft>
            <a:buNone/>
          </a:pPr>
          <a:r>
            <a:rPr lang="en-US" sz="2500" kern="1200" dirty="0"/>
            <a:t>517-281-7229</a:t>
          </a:r>
        </a:p>
      </dsp:txBody>
      <dsp:txXfrm>
        <a:off x="1138102" y="2463846"/>
        <a:ext cx="8466272" cy="98537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F718E5-3D4A-488D-999D-C26318E439B0}" type="datetimeFigureOut">
              <a:rPr lang="en-US" smtClean="0"/>
              <a:t>9/4/2025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89BF5E-C4DE-4286-895F-330F7BD74885}" type="slidenum">
              <a:rPr lang="en-US" smtClean="0"/>
              <a:t>‹#›</a:t>
            </a:fld>
            <a:endParaRPr lang="en-US"/>
          </a:p>
        </p:txBody>
      </p:sp>
    </p:spTree>
    <p:extLst>
      <p:ext uri="{BB962C8B-B14F-4D97-AF65-F5344CB8AC3E}">
        <p14:creationId xmlns:p14="http://schemas.microsoft.com/office/powerpoint/2010/main" val="3785920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1</a:t>
            </a:fld>
            <a:endParaRPr lang="en-US"/>
          </a:p>
        </p:txBody>
      </p:sp>
    </p:spTree>
    <p:extLst>
      <p:ext uri="{BB962C8B-B14F-4D97-AF65-F5344CB8AC3E}">
        <p14:creationId xmlns:p14="http://schemas.microsoft.com/office/powerpoint/2010/main" val="32159179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10</a:t>
            </a:fld>
            <a:endParaRPr lang="en-US"/>
          </a:p>
        </p:txBody>
      </p:sp>
    </p:spTree>
    <p:extLst>
      <p:ext uri="{BB962C8B-B14F-4D97-AF65-F5344CB8AC3E}">
        <p14:creationId xmlns:p14="http://schemas.microsoft.com/office/powerpoint/2010/main" val="32647484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t>One of the main purposes of follow-up survey is to collect Perkins Core Performance Indicator - Post program Placement (3S1)</a:t>
            </a:r>
            <a:endParaRPr lang="en-US" sz="1800" dirty="0">
              <a:effectLst/>
              <a:latin typeface="Calibri" panose="020F0502020204030204" pitchFamily="34" charset="0"/>
              <a:ea typeface="DengXian" panose="02010600030101010101" pitchFamily="2" charset="-122"/>
              <a:cs typeface="Calibri" panose="020F0502020204030204" pitchFamily="34" charset="0"/>
            </a:endParaRPr>
          </a:p>
          <a:p>
            <a:endParaRPr lang="en-US" sz="1800" b="0" i="0" u="none" strike="noStrike" baseline="0" dirty="0">
              <a:solidFill>
                <a:srgbClr val="000000"/>
              </a:solidFill>
              <a:latin typeface="Microsoft Sans Serif" panose="020B0604020202020204" pitchFamily="34" charset="0"/>
            </a:endParaRPr>
          </a:p>
          <a:p>
            <a:r>
              <a:rPr lang="en-US" sz="1800" b="0" i="0" u="none" strike="noStrike" baseline="0" dirty="0">
                <a:solidFill>
                  <a:srgbClr val="000000"/>
                </a:solidFill>
                <a:latin typeface="Microsoft Sans Serif" panose="020B0604020202020204" pitchFamily="34" charset="0"/>
              </a:rPr>
              <a:t>The survey data are also used in a variety of ways at both the Federal and State levels. At the Federal level, OCTAE uses the data to show the impact of CTE funding to the U.S. Legislature. This may, in turn, affect future federal funding. Similarly, MDE uses the data to show the impact of State funding of CTE programs to the Michigan legislature. Additional data uses by the State include: </a:t>
            </a:r>
          </a:p>
          <a:p>
            <a:r>
              <a:rPr lang="en-US" sz="1800" b="0" i="0" u="none" strike="noStrike" baseline="0" dirty="0">
                <a:solidFill>
                  <a:srgbClr val="000000"/>
                </a:solidFill>
                <a:latin typeface="Microsoft Sans Serif" panose="020B0604020202020204" pitchFamily="34" charset="0"/>
              </a:rPr>
              <a:t>Ranking programs to allocate Added Cost funds. </a:t>
            </a:r>
          </a:p>
          <a:p>
            <a:r>
              <a:rPr lang="en-US" sz="1800" b="0" i="0" u="none" strike="noStrike" baseline="0" dirty="0">
                <a:solidFill>
                  <a:srgbClr val="000000"/>
                </a:solidFill>
                <a:latin typeface="Microsoft Sans Serif" panose="020B0604020202020204" pitchFamily="34" charset="0"/>
              </a:rPr>
              <a:t>Program review consideration of the data in answering questions such as “Are CTE concentrators finding jobs or continuing their training in a related field?”</a:t>
            </a:r>
            <a:endParaRPr lang="en-US" altLang="en-US" sz="1200"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2</a:t>
            </a:fld>
            <a:endParaRPr lang="en-US"/>
          </a:p>
        </p:txBody>
      </p:sp>
    </p:spTree>
    <p:extLst>
      <p:ext uri="{BB962C8B-B14F-4D97-AF65-F5344CB8AC3E}">
        <p14:creationId xmlns:p14="http://schemas.microsoft.com/office/powerpoint/2010/main" val="1712085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71116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We need to understand the importance of response rate to the quality of the CPI post-program placement indicator—3S1. </a:t>
            </a:r>
          </a:p>
          <a:p>
            <a:pPr lvl="0"/>
            <a:r>
              <a:rPr lang="en-US" dirty="0"/>
              <a:t>Perkins V requires states to report post-program placement for all CTE Concentrators. This means the Follow-Up Survey is not based on a sample but must cover the entire population. We are expected to make a good-faith effort to survey every qualified concentrator. The quality and usefulness of the data depend on accurate reporting of each concentrator’s status, and achieving a strong response rate is essential to ensure the results accurately represent all concentrators statewide.</a:t>
            </a:r>
          </a:p>
          <a:p>
            <a:pPr lvl="0"/>
            <a:r>
              <a:rPr lang="en-US" dirty="0"/>
              <a:t>Previous verification studies have shown that districts with low response rates often under-report their placement rates because they failed to reach students who were employed during regular weekdays. </a:t>
            </a:r>
          </a:p>
          <a:p>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4</a:t>
            </a:fld>
            <a:endParaRPr lang="en-US"/>
          </a:p>
        </p:txBody>
      </p:sp>
    </p:spTree>
    <p:extLst>
      <p:ext uri="{BB962C8B-B14F-4D97-AF65-F5344CB8AC3E}">
        <p14:creationId xmlns:p14="http://schemas.microsoft.com/office/powerpoint/2010/main" val="3860672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dirty="0"/>
          </a:p>
        </p:txBody>
      </p:sp>
      <p:sp>
        <p:nvSpPr>
          <p:cNvPr id="4" name="Slide Number Placeholder 3"/>
          <p:cNvSpPr>
            <a:spLocks noGrp="1"/>
          </p:cNvSpPr>
          <p:nvPr>
            <p:ph type="sldNum" sz="quarter" idx="5"/>
          </p:nvPr>
        </p:nvSpPr>
        <p:spPr/>
        <p:txBody>
          <a:bodyPr/>
          <a:lstStyle/>
          <a:p>
            <a:fld id="{0D89BF5E-C4DE-4286-895F-330F7BD74885}" type="slidenum">
              <a:rPr lang="en-US" smtClean="0"/>
              <a:t>5</a:t>
            </a:fld>
            <a:endParaRPr lang="en-US"/>
          </a:p>
        </p:txBody>
      </p:sp>
    </p:spTree>
    <p:extLst>
      <p:ext uri="{BB962C8B-B14F-4D97-AF65-F5344CB8AC3E}">
        <p14:creationId xmlns:p14="http://schemas.microsoft.com/office/powerpoint/2010/main" val="4197332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0" kern="1200" dirty="0">
                <a:solidFill>
                  <a:schemeClr val="tx1"/>
                </a:solidFill>
                <a:effectLst/>
                <a:latin typeface="+mn-lt"/>
                <a:ea typeface="+mn-ea"/>
                <a:cs typeface="+mn-cs"/>
              </a:rPr>
              <a:t>Additional recommendations for increasing response rates can be found on page 9 of the Protocol Manual.</a:t>
            </a:r>
          </a:p>
          <a:p>
            <a:r>
              <a:rPr lang="en-US" sz="1200" kern="1200" dirty="0">
                <a:solidFill>
                  <a:schemeClr val="tx1"/>
                </a:solidFill>
                <a:effectLst/>
                <a:latin typeface="+mn-lt"/>
                <a:ea typeface="+mn-ea"/>
                <a:cs typeface="+mn-cs"/>
              </a:rPr>
              <a:t>Best practices for the CTEIS Follow-Up Survey, summarized from high-performing regions, are available on the CTEIS Knowledge Base webpage</a:t>
            </a:r>
          </a:p>
          <a:p>
            <a:pPr marL="0" marR="0" algn="l">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6</a:t>
            </a:fld>
            <a:endParaRPr lang="en-US"/>
          </a:p>
        </p:txBody>
      </p:sp>
    </p:spTree>
    <p:extLst>
      <p:ext uri="{BB962C8B-B14F-4D97-AF65-F5344CB8AC3E}">
        <p14:creationId xmlns:p14="http://schemas.microsoft.com/office/powerpoint/2010/main" val="9317945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B81E63B-D57B-47F8-BF36-0A737DDD235A}" type="slidenum">
              <a:rPr lang="en-US" smtClean="0"/>
              <a:t>7</a:t>
            </a:fld>
            <a:endParaRPr lang="en-US"/>
          </a:p>
        </p:txBody>
      </p:sp>
    </p:spTree>
    <p:extLst>
      <p:ext uri="{BB962C8B-B14F-4D97-AF65-F5344CB8AC3E}">
        <p14:creationId xmlns:p14="http://schemas.microsoft.com/office/powerpoint/2010/main" val="1143444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D89BF5E-C4DE-4286-895F-330F7BD74885}" type="slidenum">
              <a:rPr lang="en-US" smtClean="0"/>
              <a:t>8</a:t>
            </a:fld>
            <a:endParaRPr lang="en-US"/>
          </a:p>
        </p:txBody>
      </p:sp>
    </p:spTree>
    <p:extLst>
      <p:ext uri="{BB962C8B-B14F-4D97-AF65-F5344CB8AC3E}">
        <p14:creationId xmlns:p14="http://schemas.microsoft.com/office/powerpoint/2010/main" val="644521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latin typeface="Aptos"/>
              <a:ea typeface="DengXian"/>
            </a:endParaRPr>
          </a:p>
        </p:txBody>
      </p:sp>
      <p:sp>
        <p:nvSpPr>
          <p:cNvPr id="4" name="Slide Number Placeholder 3"/>
          <p:cNvSpPr>
            <a:spLocks noGrp="1"/>
          </p:cNvSpPr>
          <p:nvPr>
            <p:ph type="sldNum" sz="quarter" idx="5"/>
          </p:nvPr>
        </p:nvSpPr>
        <p:spPr/>
        <p:txBody>
          <a:bodyPr/>
          <a:lstStyle/>
          <a:p>
            <a:pPr defTabSz="912937">
              <a:defRPr/>
            </a:pPr>
            <a:fld id="{F063169C-BCB1-4A32-96DF-51CD659FD37C}" type="slidenum">
              <a:rPr lang="en-US">
                <a:solidFill>
                  <a:prstClr val="black"/>
                </a:solidFill>
                <a:latin typeface="Calibri" panose="020F0502020204030204"/>
              </a:rPr>
              <a:pPr defTabSz="912937">
                <a:defRPr/>
              </a:pPr>
              <a:t>9</a:t>
            </a:fld>
            <a:endParaRPr lang="en-US">
              <a:solidFill>
                <a:prstClr val="black"/>
              </a:solidFill>
              <a:latin typeface="Calibri" panose="020F0502020204030204"/>
            </a:endParaRPr>
          </a:p>
        </p:txBody>
      </p:sp>
    </p:spTree>
    <p:extLst>
      <p:ext uri="{BB962C8B-B14F-4D97-AF65-F5344CB8AC3E}">
        <p14:creationId xmlns:p14="http://schemas.microsoft.com/office/powerpoint/2010/main" val="26585098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10C630-762F-4AF1-8E4C-83683A858E1F}" type="datetimeFigureOut">
              <a:rPr lang="en-US" smtClean="0"/>
              <a:t>9/4/2025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72B5CB3-910D-4857-B7E7-B848DA897E6F}"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56105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10C630-762F-4AF1-8E4C-83683A858E1F}"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87941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10C630-762F-4AF1-8E4C-83683A858E1F}"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23855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10C630-762F-4AF1-8E4C-83683A858E1F}"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24032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10C630-762F-4AF1-8E4C-83683A858E1F}" type="datetimeFigureOut">
              <a:rPr lang="en-US" smtClean="0"/>
              <a:t>9/4/2025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B5CB3-910D-4857-B7E7-B848DA897E6F}"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4496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10C630-762F-4AF1-8E4C-83683A858E1F}"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B5CB3-910D-4857-B7E7-B848DA897E6F}"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6283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10C630-762F-4AF1-8E4C-83683A858E1F}" type="datetimeFigureOut">
              <a:rPr lang="en-US" smtClean="0"/>
              <a:t>9/4/2025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2B5CB3-910D-4857-B7E7-B848DA897E6F}"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227363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10C630-762F-4AF1-8E4C-83683A858E1F}" type="datetimeFigureOut">
              <a:rPr lang="en-US" smtClean="0"/>
              <a:t>9/4/2025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2B5CB3-910D-4857-B7E7-B848DA897E6F}"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007885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10C630-762F-4AF1-8E4C-83683A858E1F}" type="datetimeFigureOut">
              <a:rPr lang="en-US" smtClean="0"/>
              <a:t>9/4/2025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2B5CB3-910D-4857-B7E7-B848DA897E6F}" type="slidenum">
              <a:rPr lang="en-US" smtClean="0"/>
              <a:t>‹#›</a:t>
            </a:fld>
            <a:endParaRPr lang="en-US"/>
          </a:p>
        </p:txBody>
      </p:sp>
    </p:spTree>
    <p:extLst>
      <p:ext uri="{BB962C8B-B14F-4D97-AF65-F5344CB8AC3E}">
        <p14:creationId xmlns:p14="http://schemas.microsoft.com/office/powerpoint/2010/main" val="1761953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10C630-762F-4AF1-8E4C-83683A858E1F}" type="datetimeFigureOut">
              <a:rPr lang="en-US" smtClean="0"/>
              <a:t>9/4/2025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B5CB3-910D-4857-B7E7-B848DA897E6F}"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7452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F10C630-762F-4AF1-8E4C-83683A858E1F}" type="datetimeFigureOut">
              <a:rPr lang="en-US" smtClean="0"/>
              <a:t>9/4/2025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B72B5CB3-910D-4857-B7E7-B848DA897E6F}"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4888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F10C630-762F-4AF1-8E4C-83683A858E1F}" type="datetimeFigureOut">
              <a:rPr lang="en-US" smtClean="0"/>
              <a:t>9/4/2025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72B5CB3-910D-4857-B7E7-B848DA897E6F}"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62138542"/>
      </p:ext>
    </p:extLst>
  </p:cSld>
  <p:clrMap bg1="lt1" tx1="dk1" bg2="lt2" tx2="dk2" accent1="accent1" accent2="accent2" accent3="accent3" accent4="accent4" accent5="accent5" accent6="accent6" hlink="hlink" folHlink="folHlink"/>
  <p:sldLayoutIdLst>
    <p:sldLayoutId id="2147484004" r:id="rId1"/>
    <p:sldLayoutId id="2147484005" r:id="rId2"/>
    <p:sldLayoutId id="2147484006" r:id="rId3"/>
    <p:sldLayoutId id="2147484007" r:id="rId4"/>
    <p:sldLayoutId id="2147484008" r:id="rId5"/>
    <p:sldLayoutId id="2147484009" r:id="rId6"/>
    <p:sldLayoutId id="2147484010" r:id="rId7"/>
    <p:sldLayoutId id="2147484011" r:id="rId8"/>
    <p:sldLayoutId id="2147484012" r:id="rId9"/>
    <p:sldLayoutId id="2147484013" r:id="rId10"/>
    <p:sldLayoutId id="2147484014"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jpg"/><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FB376A39-154E-4672-B6EA-EA77F28CF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7F330F7-B3EC-45B3-A3B9-8B43F6EE2C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0E9715E0-F64F-48F5-95B6-4F521159C503}"/>
              </a:ext>
            </a:extLst>
          </p:cNvPr>
          <p:cNvSpPr>
            <a:spLocks noGrp="1"/>
          </p:cNvSpPr>
          <p:nvPr>
            <p:ph type="ctrTitle"/>
          </p:nvPr>
        </p:nvSpPr>
        <p:spPr>
          <a:xfrm>
            <a:off x="5193458" y="964769"/>
            <a:ext cx="5525305" cy="2376915"/>
          </a:xfrm>
        </p:spPr>
        <p:txBody>
          <a:bodyPr>
            <a:normAutofit/>
          </a:bodyPr>
          <a:lstStyle/>
          <a:p>
            <a:r>
              <a:rPr lang="en-US" sz="5400" dirty="0"/>
              <a:t>Follow-up Training 2025</a:t>
            </a:r>
          </a:p>
        </p:txBody>
      </p:sp>
      <p:grpSp>
        <p:nvGrpSpPr>
          <p:cNvPr id="15" name="Group 14">
            <a:extLst>
              <a:ext uri="{FF2B5EF4-FFF2-40B4-BE49-F238E27FC236}">
                <a16:creationId xmlns:a16="http://schemas.microsoft.com/office/drawing/2014/main" id="{1B59C93E-408B-4A18-8823-245025D182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632239" y="482171"/>
            <a:chExt cx="4074533" cy="5149101"/>
          </a:xfrm>
        </p:grpSpPr>
        <p:sp>
          <p:nvSpPr>
            <p:cNvPr id="16" name="Rectangle 15">
              <a:extLst>
                <a:ext uri="{FF2B5EF4-FFF2-40B4-BE49-F238E27FC236}">
                  <a16:creationId xmlns:a16="http://schemas.microsoft.com/office/drawing/2014/main" id="{BD194DF9-E912-48FF-90D3-E9D8E64545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9"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99F5B9F-C71E-4714-9F21-74DCC4D343F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8"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9" name="Rectangle 18">
            <a:extLst>
              <a:ext uri="{FF2B5EF4-FFF2-40B4-BE49-F238E27FC236}">
                <a16:creationId xmlns:a16="http://schemas.microsoft.com/office/drawing/2014/main" id="{B16E59B7-2693-428B-87AD-D8A76E7252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8720" y="977099"/>
            <a:ext cx="3116213" cy="4136205"/>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Teacher">
            <a:extLst>
              <a:ext uri="{FF2B5EF4-FFF2-40B4-BE49-F238E27FC236}">
                <a16:creationId xmlns:a16="http://schemas.microsoft.com/office/drawing/2014/main" id="{837BF338-7820-A53C-C631-9D58FFB8DD5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271223" y="1649879"/>
            <a:ext cx="2799103" cy="2799103"/>
          </a:xfrm>
          <a:prstGeom prst="rect">
            <a:avLst/>
          </a:prstGeom>
        </p:spPr>
      </p:pic>
      <p:cxnSp>
        <p:nvCxnSpPr>
          <p:cNvPr id="21" name="Straight Connector 20">
            <a:extLst>
              <a:ext uri="{FF2B5EF4-FFF2-40B4-BE49-F238E27FC236}">
                <a16:creationId xmlns:a16="http://schemas.microsoft.com/office/drawing/2014/main" id="{D89CA9A2-D0CB-48A6-B2ED-03C3EB3AD6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3459" y="3526496"/>
            <a:ext cx="5536119"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23" name="Picture 22">
            <a:extLst>
              <a:ext uri="{FF2B5EF4-FFF2-40B4-BE49-F238E27FC236}">
                <a16:creationId xmlns:a16="http://schemas.microsoft.com/office/drawing/2014/main" id="{8E11A2E1-5E39-4080-93B8-4811FE13D40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5" name="Straight Connector 24">
            <a:extLst>
              <a:ext uri="{FF2B5EF4-FFF2-40B4-BE49-F238E27FC236}">
                <a16:creationId xmlns:a16="http://schemas.microsoft.com/office/drawing/2014/main" id="{5A8467B7-9FAF-47EC-A36A-76A9020A51F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77399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50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700"/>
                                        <p:tgtEl>
                                          <p:spTgt spid="6"/>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10D18-9D54-4BCB-BD44-7E09D9EB8D86}"/>
              </a:ext>
            </a:extLst>
          </p:cNvPr>
          <p:cNvSpPr>
            <a:spLocks noGrp="1"/>
          </p:cNvSpPr>
          <p:nvPr>
            <p:ph type="title"/>
          </p:nvPr>
        </p:nvSpPr>
        <p:spPr/>
        <p:txBody>
          <a:bodyPr>
            <a:normAutofit/>
          </a:bodyPr>
          <a:lstStyle/>
          <a:p>
            <a:pPr algn="ctr"/>
            <a:r>
              <a:rPr lang="en-US" sz="3600" dirty="0"/>
              <a:t>Contact Information</a:t>
            </a:r>
          </a:p>
        </p:txBody>
      </p:sp>
      <p:graphicFrame>
        <p:nvGraphicFramePr>
          <p:cNvPr id="5" name="Content Placeholder 2">
            <a:extLst>
              <a:ext uri="{FF2B5EF4-FFF2-40B4-BE49-F238E27FC236}">
                <a16:creationId xmlns:a16="http://schemas.microsoft.com/office/drawing/2014/main" id="{5F4FC1AF-54B6-606E-067A-AEEBCA4A1B7D}"/>
              </a:ext>
            </a:extLst>
          </p:cNvPr>
          <p:cNvGraphicFramePr>
            <a:graphicFrameLocks noGrp="1"/>
          </p:cNvGraphicFramePr>
          <p:nvPr>
            <p:ph idx="1"/>
            <p:extLst>
              <p:ext uri="{D42A27DB-BD31-4B8C-83A1-F6EECF244321}">
                <p14:modId xmlns:p14="http://schemas.microsoft.com/office/powerpoint/2010/main" val="2642093421"/>
              </p:ext>
            </p:extLst>
          </p:nvPr>
        </p:nvGraphicFramePr>
        <p:xfrm>
          <a:off x="1450975" y="2016125"/>
          <a:ext cx="9604375" cy="34496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7193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8A343C-53EC-4183-BDF8-E1B5F8F29194}"/>
              </a:ext>
            </a:extLst>
          </p:cNvPr>
          <p:cNvSpPr>
            <a:spLocks noGrp="1"/>
          </p:cNvSpPr>
          <p:nvPr>
            <p:ph type="title"/>
          </p:nvPr>
        </p:nvSpPr>
        <p:spPr>
          <a:xfrm>
            <a:off x="1408853" y="548640"/>
            <a:ext cx="9618133" cy="1249680"/>
          </a:xfrm>
        </p:spPr>
        <p:txBody>
          <a:bodyPr>
            <a:noAutofit/>
          </a:bodyPr>
          <a:lstStyle/>
          <a:p>
            <a:pPr algn="ctr">
              <a:lnSpc>
                <a:spcPct val="100000"/>
              </a:lnSpc>
            </a:pPr>
            <a:r>
              <a:rPr lang="en-US" dirty="0"/>
              <a:t>Perkins Core Performance Indicator 3S1: Post program Placement</a:t>
            </a:r>
          </a:p>
        </p:txBody>
      </p:sp>
      <p:graphicFrame>
        <p:nvGraphicFramePr>
          <p:cNvPr id="5" name="Content Placeholder 2">
            <a:extLst>
              <a:ext uri="{FF2B5EF4-FFF2-40B4-BE49-F238E27FC236}">
                <a16:creationId xmlns:a16="http://schemas.microsoft.com/office/drawing/2014/main" id="{67DB3454-32E2-532B-EE24-6690FAD911DE}"/>
              </a:ext>
            </a:extLst>
          </p:cNvPr>
          <p:cNvGraphicFramePr>
            <a:graphicFrameLocks noGrp="1"/>
          </p:cNvGraphicFramePr>
          <p:nvPr>
            <p:ph idx="1"/>
            <p:extLst>
              <p:ext uri="{D42A27DB-BD31-4B8C-83A1-F6EECF244321}">
                <p14:modId xmlns:p14="http://schemas.microsoft.com/office/powerpoint/2010/main" val="849190264"/>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52918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4C75E2B-CACA-478C-B26B-182AF87A1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4" name="Picture 13">
            <a:extLst>
              <a:ext uri="{FF2B5EF4-FFF2-40B4-BE49-F238E27FC236}">
                <a16:creationId xmlns:a16="http://schemas.microsoft.com/office/drawing/2014/main" id="{50FF2874-547C-4D14-9E18-28B19002FB8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6" name="Straight Connector 15">
            <a:extLst>
              <a:ext uri="{FF2B5EF4-FFF2-40B4-BE49-F238E27FC236}">
                <a16:creationId xmlns:a16="http://schemas.microsoft.com/office/drawing/2014/main" id="{36CF827D-A163-47F7-BD87-34EB4FA7D6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D299D9A9-1DA8-433D-A9BC-FB48D93D421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E22F0A16-4757-496E-9091-459A2E010928}"/>
              </a:ext>
            </a:extLst>
          </p:cNvPr>
          <p:cNvSpPr>
            <a:spLocks noGrp="1"/>
          </p:cNvSpPr>
          <p:nvPr>
            <p:ph type="title"/>
          </p:nvPr>
        </p:nvSpPr>
        <p:spPr>
          <a:xfrm>
            <a:off x="1451579" y="804519"/>
            <a:ext cx="9603275" cy="1049235"/>
          </a:xfrm>
        </p:spPr>
        <p:txBody>
          <a:bodyPr vert="horz" lIns="91440" tIns="45720" rIns="91440" bIns="45720" rtlCol="0" anchor="t">
            <a:normAutofit/>
          </a:bodyPr>
          <a:lstStyle/>
          <a:p>
            <a:pPr algn="ctr">
              <a:lnSpc>
                <a:spcPct val="150000"/>
              </a:lnSpc>
            </a:pPr>
            <a:r>
              <a:rPr lang="en-US" sz="3600" dirty="0"/>
              <a:t>Follow-Up Survey Data</a:t>
            </a:r>
          </a:p>
        </p:txBody>
      </p:sp>
      <p:graphicFrame>
        <p:nvGraphicFramePr>
          <p:cNvPr id="7" name="Table 6">
            <a:extLst>
              <a:ext uri="{FF2B5EF4-FFF2-40B4-BE49-F238E27FC236}">
                <a16:creationId xmlns:a16="http://schemas.microsoft.com/office/drawing/2014/main" id="{B00A1373-AE2A-4243-9A5E-C4F6390AF228}"/>
              </a:ext>
            </a:extLst>
          </p:cNvPr>
          <p:cNvGraphicFramePr>
            <a:graphicFrameLocks noGrp="1"/>
          </p:cNvGraphicFramePr>
          <p:nvPr>
            <p:extLst>
              <p:ext uri="{D42A27DB-BD31-4B8C-83A1-F6EECF244321}">
                <p14:modId xmlns:p14="http://schemas.microsoft.com/office/powerpoint/2010/main" val="563080790"/>
              </p:ext>
            </p:extLst>
          </p:nvPr>
        </p:nvGraphicFramePr>
        <p:xfrm>
          <a:off x="1336659" y="2490871"/>
          <a:ext cx="9833114" cy="2797195"/>
        </p:xfrm>
        <a:graphic>
          <a:graphicData uri="http://schemas.openxmlformats.org/drawingml/2006/table">
            <a:tbl>
              <a:tblPr firstRow="1" bandRow="1">
                <a:tableStyleId>{8EC20E35-A176-4012-BC5E-935CFFF8708E}</a:tableStyleId>
              </a:tblPr>
              <a:tblGrid>
                <a:gridCol w="1084729">
                  <a:extLst>
                    <a:ext uri="{9D8B030D-6E8A-4147-A177-3AD203B41FA5}">
                      <a16:colId xmlns:a16="http://schemas.microsoft.com/office/drawing/2014/main" val="1246775977"/>
                    </a:ext>
                  </a:extLst>
                </a:gridCol>
                <a:gridCol w="1644145">
                  <a:extLst>
                    <a:ext uri="{9D8B030D-6E8A-4147-A177-3AD203B41FA5}">
                      <a16:colId xmlns:a16="http://schemas.microsoft.com/office/drawing/2014/main" val="159897433"/>
                    </a:ext>
                  </a:extLst>
                </a:gridCol>
                <a:gridCol w="1244162">
                  <a:extLst>
                    <a:ext uri="{9D8B030D-6E8A-4147-A177-3AD203B41FA5}">
                      <a16:colId xmlns:a16="http://schemas.microsoft.com/office/drawing/2014/main" val="4140452495"/>
                    </a:ext>
                  </a:extLst>
                </a:gridCol>
                <a:gridCol w="978078">
                  <a:extLst>
                    <a:ext uri="{9D8B030D-6E8A-4147-A177-3AD203B41FA5}">
                      <a16:colId xmlns:a16="http://schemas.microsoft.com/office/drawing/2014/main" val="96048731"/>
                    </a:ext>
                  </a:extLst>
                </a:gridCol>
                <a:gridCol w="978079">
                  <a:extLst>
                    <a:ext uri="{9D8B030D-6E8A-4147-A177-3AD203B41FA5}">
                      <a16:colId xmlns:a16="http://schemas.microsoft.com/office/drawing/2014/main" val="1445653866"/>
                    </a:ext>
                  </a:extLst>
                </a:gridCol>
                <a:gridCol w="1297735">
                  <a:extLst>
                    <a:ext uri="{9D8B030D-6E8A-4147-A177-3AD203B41FA5}">
                      <a16:colId xmlns:a16="http://schemas.microsoft.com/office/drawing/2014/main" val="844250269"/>
                    </a:ext>
                  </a:extLst>
                </a:gridCol>
                <a:gridCol w="1245948">
                  <a:extLst>
                    <a:ext uri="{9D8B030D-6E8A-4147-A177-3AD203B41FA5}">
                      <a16:colId xmlns:a16="http://schemas.microsoft.com/office/drawing/2014/main" val="1895766082"/>
                    </a:ext>
                  </a:extLst>
                </a:gridCol>
                <a:gridCol w="1360238">
                  <a:extLst>
                    <a:ext uri="{9D8B030D-6E8A-4147-A177-3AD203B41FA5}">
                      <a16:colId xmlns:a16="http://schemas.microsoft.com/office/drawing/2014/main" val="1291506634"/>
                    </a:ext>
                  </a:extLst>
                </a:gridCol>
              </a:tblGrid>
              <a:tr h="596437">
                <a:tc>
                  <a:txBody>
                    <a:bodyPr/>
                    <a:lstStyle/>
                    <a:p>
                      <a:pPr algn="ctr" fontAlgn="b"/>
                      <a:r>
                        <a:rPr lang="en-US" sz="1800" b="1" dirty="0">
                          <a:solidFill>
                            <a:schemeClr val="accent2">
                              <a:lumMod val="75000"/>
                            </a:schemeClr>
                          </a:solidFill>
                        </a:rPr>
                        <a:t>Year</a:t>
                      </a:r>
                      <a:endParaRPr lang="en-US" sz="1800" b="1" dirty="0">
                        <a:solidFill>
                          <a:schemeClr val="accent2">
                            <a:lumMod val="75000"/>
                          </a:schemeClr>
                        </a:solidFill>
                        <a:latin typeface="+mj-lt"/>
                        <a:ea typeface="+mj-ea"/>
                        <a:cs typeface="+mj-cs"/>
                      </a:endParaRPr>
                    </a:p>
                  </a:txBody>
                  <a:tcPr marL="6697" marR="6697" marT="6697" marB="0">
                    <a:solidFill>
                      <a:schemeClr val="accent1">
                        <a:lumMod val="20000"/>
                        <a:lumOff val="80000"/>
                      </a:schemeClr>
                    </a:solidFill>
                  </a:tcPr>
                </a:tc>
                <a:tc>
                  <a:txBody>
                    <a:bodyPr/>
                    <a:lstStyle/>
                    <a:p>
                      <a:pPr algn="ctr" fontAlgn="b"/>
                      <a:r>
                        <a:rPr lang="en-US" sz="1800" b="1" kern="1200" dirty="0">
                          <a:solidFill>
                            <a:schemeClr val="accent2">
                              <a:lumMod val="75000"/>
                            </a:schemeClr>
                          </a:solidFill>
                        </a:rPr>
                        <a:t>Total eligible concentrators</a:t>
                      </a:r>
                      <a:endParaRPr lang="en-US" sz="1800" b="1" kern="1200" dirty="0">
                        <a:solidFill>
                          <a:schemeClr val="accent2">
                            <a:lumMod val="75000"/>
                          </a:schemeClr>
                        </a:solidFill>
                        <a:latin typeface="+mj-lt"/>
                        <a:ea typeface="+mj-ea"/>
                        <a:cs typeface="+mj-cs"/>
                      </a:endParaRPr>
                    </a:p>
                  </a:txBody>
                  <a:tcPr marL="6697" marR="6697" marT="6697" marB="0">
                    <a:solidFill>
                      <a:schemeClr val="accent1">
                        <a:lumMod val="20000"/>
                        <a:lumOff val="80000"/>
                      </a:schemeClr>
                    </a:solidFill>
                  </a:tcPr>
                </a:tc>
                <a:tc>
                  <a:txBody>
                    <a:bodyPr/>
                    <a:lstStyle/>
                    <a:p>
                      <a:pPr algn="ctr" fontAlgn="b"/>
                      <a:r>
                        <a:rPr lang="en-US" sz="1800" b="1" kern="1200" dirty="0">
                          <a:solidFill>
                            <a:schemeClr val="accent2">
                              <a:lumMod val="75000"/>
                            </a:schemeClr>
                          </a:solidFill>
                        </a:rPr>
                        <a:t>Response Rate</a:t>
                      </a:r>
                      <a:endParaRPr lang="en-US" sz="1800" b="1" kern="1200" dirty="0">
                        <a:solidFill>
                          <a:schemeClr val="accent2">
                            <a:lumMod val="75000"/>
                          </a:schemeClr>
                        </a:solidFill>
                        <a:latin typeface="+mj-lt"/>
                        <a:ea typeface="+mj-ea"/>
                        <a:cs typeface="+mj-cs"/>
                      </a:endParaRPr>
                    </a:p>
                  </a:txBody>
                  <a:tcPr marL="6697" marR="6697" marT="6697" marB="0">
                    <a:solidFill>
                      <a:schemeClr val="accent1">
                        <a:lumMod val="20000"/>
                        <a:lumOff val="80000"/>
                      </a:schemeClr>
                    </a:solidFill>
                  </a:tcPr>
                </a:tc>
                <a:tc>
                  <a:txBody>
                    <a:bodyPr/>
                    <a:lstStyle/>
                    <a:p>
                      <a:pPr algn="ctr" fontAlgn="b"/>
                      <a:r>
                        <a:rPr lang="en-US" sz="1800" b="1" kern="1200" dirty="0">
                          <a:solidFill>
                            <a:schemeClr val="accent2">
                              <a:lumMod val="75000"/>
                            </a:schemeClr>
                          </a:solidFill>
                        </a:rPr>
                        <a:t>Proxy Rate</a:t>
                      </a:r>
                      <a:endParaRPr lang="en-US" sz="1800" b="1" kern="1200" dirty="0">
                        <a:solidFill>
                          <a:schemeClr val="accent2">
                            <a:lumMod val="75000"/>
                          </a:schemeClr>
                        </a:solidFill>
                        <a:latin typeface="+mj-lt"/>
                        <a:ea typeface="+mj-ea"/>
                        <a:cs typeface="+mj-cs"/>
                      </a:endParaRPr>
                    </a:p>
                  </a:txBody>
                  <a:tcPr marL="6697" marR="6697" marT="6697" marB="0">
                    <a:solidFill>
                      <a:schemeClr val="accent1">
                        <a:lumMod val="20000"/>
                        <a:lumOff val="80000"/>
                      </a:schemeClr>
                    </a:solidFill>
                  </a:tcPr>
                </a:tc>
                <a:tc>
                  <a:txBody>
                    <a:bodyPr/>
                    <a:lstStyle/>
                    <a:p>
                      <a:pPr algn="ctr" fontAlgn="b"/>
                      <a:r>
                        <a:rPr lang="en-US" sz="1800" b="1" kern="1200" dirty="0">
                          <a:solidFill>
                            <a:schemeClr val="accent2">
                              <a:lumMod val="75000"/>
                            </a:schemeClr>
                          </a:solidFill>
                        </a:rPr>
                        <a:t>Self-Survey</a:t>
                      </a:r>
                      <a:endParaRPr lang="en-US" sz="1800" b="1" kern="1200" dirty="0">
                        <a:solidFill>
                          <a:schemeClr val="accent2">
                            <a:lumMod val="75000"/>
                          </a:schemeClr>
                        </a:solidFill>
                        <a:latin typeface="+mj-lt"/>
                        <a:ea typeface="+mj-ea"/>
                        <a:cs typeface="+mj-cs"/>
                      </a:endParaRPr>
                    </a:p>
                  </a:txBody>
                  <a:tcPr marL="6697" marR="6697" marT="6697" marB="0">
                    <a:solidFill>
                      <a:schemeClr val="accent1">
                        <a:lumMod val="20000"/>
                        <a:lumOff val="80000"/>
                      </a:schemeClr>
                    </a:solidFill>
                  </a:tcPr>
                </a:tc>
                <a:tc>
                  <a:txBody>
                    <a:bodyPr/>
                    <a:lstStyle/>
                    <a:p>
                      <a:pPr algn="ctr" fontAlgn="b"/>
                      <a:r>
                        <a:rPr lang="en-US" sz="1800" b="1" kern="1200" dirty="0">
                          <a:solidFill>
                            <a:schemeClr val="accent2">
                              <a:lumMod val="75000"/>
                            </a:schemeClr>
                          </a:solidFill>
                        </a:rPr>
                        <a:t>Placement</a:t>
                      </a:r>
                      <a:endParaRPr lang="en-US" sz="1800" b="1" kern="1200" dirty="0">
                        <a:solidFill>
                          <a:schemeClr val="accent2">
                            <a:lumMod val="75000"/>
                          </a:schemeClr>
                        </a:solidFill>
                        <a:latin typeface="+mj-lt"/>
                        <a:ea typeface="+mj-ea"/>
                        <a:cs typeface="+mj-cs"/>
                      </a:endParaRPr>
                    </a:p>
                  </a:txBody>
                  <a:tcPr marL="6697" marR="6697" marT="6697" marB="0">
                    <a:solidFill>
                      <a:schemeClr val="accent1">
                        <a:lumMod val="20000"/>
                        <a:lumOff val="80000"/>
                      </a:schemeClr>
                    </a:solidFill>
                  </a:tcPr>
                </a:tc>
                <a:tc>
                  <a:txBody>
                    <a:bodyPr/>
                    <a:lstStyle/>
                    <a:p>
                      <a:pPr algn="ctr" fontAlgn="b"/>
                      <a:r>
                        <a:rPr lang="en-US" sz="1800" b="1" kern="1200" dirty="0">
                          <a:solidFill>
                            <a:schemeClr val="accent2">
                              <a:lumMod val="75000"/>
                            </a:schemeClr>
                          </a:solidFill>
                        </a:rPr>
                        <a:t>Employed</a:t>
                      </a:r>
                      <a:endParaRPr lang="en-US" sz="1800" b="1" kern="1200" dirty="0">
                        <a:solidFill>
                          <a:schemeClr val="accent2">
                            <a:lumMod val="75000"/>
                          </a:schemeClr>
                        </a:solidFill>
                        <a:latin typeface="+mj-lt"/>
                        <a:ea typeface="+mj-ea"/>
                        <a:cs typeface="+mj-cs"/>
                      </a:endParaRPr>
                    </a:p>
                  </a:txBody>
                  <a:tcPr marL="6697" marR="6697" marT="6697" marB="0">
                    <a:solidFill>
                      <a:schemeClr val="accent1">
                        <a:lumMod val="20000"/>
                        <a:lumOff val="80000"/>
                      </a:schemeClr>
                    </a:solidFill>
                  </a:tcPr>
                </a:tc>
                <a:tc>
                  <a:txBody>
                    <a:bodyPr/>
                    <a:lstStyle/>
                    <a:p>
                      <a:pPr algn="ctr" fontAlgn="b"/>
                      <a:r>
                        <a:rPr lang="en-US" sz="1800" b="1" kern="1200" dirty="0">
                          <a:solidFill>
                            <a:schemeClr val="accent2">
                              <a:lumMod val="75000"/>
                            </a:schemeClr>
                          </a:solidFill>
                        </a:rPr>
                        <a:t>Continuing Education</a:t>
                      </a:r>
                      <a:endParaRPr lang="en-US" sz="1800" b="1" kern="1200" dirty="0">
                        <a:solidFill>
                          <a:schemeClr val="accent2">
                            <a:lumMod val="75000"/>
                          </a:schemeClr>
                        </a:solidFill>
                        <a:latin typeface="+mj-lt"/>
                        <a:ea typeface="+mj-ea"/>
                        <a:cs typeface="+mj-cs"/>
                      </a:endParaRPr>
                    </a:p>
                  </a:txBody>
                  <a:tcPr marL="6697" marR="6697" marT="6697" marB="0">
                    <a:solidFill>
                      <a:schemeClr val="accent1">
                        <a:lumMod val="20000"/>
                        <a:lumOff val="80000"/>
                      </a:schemeClr>
                    </a:solidFill>
                  </a:tcPr>
                </a:tc>
                <a:extLst>
                  <a:ext uri="{0D108BD9-81ED-4DB2-BD59-A6C34878D82A}">
                    <a16:rowId xmlns:a16="http://schemas.microsoft.com/office/drawing/2014/main" val="2135302527"/>
                  </a:ext>
                </a:extLst>
              </a:tr>
              <a:tr h="733586">
                <a:tc>
                  <a:txBody>
                    <a:bodyPr/>
                    <a:lstStyle/>
                    <a:p>
                      <a:pPr algn="ctr" fontAlgn="b"/>
                      <a:r>
                        <a:rPr lang="en-US" sz="2200" u="none" strike="noStrike" dirty="0">
                          <a:solidFill>
                            <a:schemeClr val="tx2"/>
                          </a:solidFill>
                          <a:effectLst/>
                        </a:rPr>
                        <a:t>2022-23</a:t>
                      </a:r>
                      <a:endParaRPr lang="en-US" sz="2200" b="0" i="1" u="none" strike="noStrike" dirty="0">
                        <a:solidFill>
                          <a:schemeClr val="tx2"/>
                        </a:solidFill>
                        <a:effectLst/>
                        <a:latin typeface="Calibri" panose="020F0502020204030204" pitchFamily="34" charset="0"/>
                      </a:endParaRPr>
                    </a:p>
                  </a:txBody>
                  <a:tcPr marL="6697" marR="6697" marT="6697" marB="0" anchor="ctr"/>
                </a:tc>
                <a:tc>
                  <a:txBody>
                    <a:bodyPr/>
                    <a:lstStyle/>
                    <a:p>
                      <a:pPr algn="ctr" fontAlgn="b"/>
                      <a:r>
                        <a:rPr lang="en-US" sz="2200" u="none" strike="noStrike" kern="1200" dirty="0">
                          <a:solidFill>
                            <a:schemeClr val="tx2"/>
                          </a:solidFill>
                          <a:effectLst/>
                        </a:rPr>
                        <a:t>37,407</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86.3%</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11.8%</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23.6%</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95.4%</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88.2%</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marL="0" marR="0" lvl="0" indent="0" algn="ctr" defTabSz="851176" rtl="0" eaLnBrk="1" fontAlgn="b" latinLnBrk="0" hangingPunct="1">
                        <a:lnSpc>
                          <a:spcPct val="100000"/>
                        </a:lnSpc>
                        <a:spcBef>
                          <a:spcPts val="0"/>
                        </a:spcBef>
                        <a:spcAft>
                          <a:spcPts val="0"/>
                        </a:spcAft>
                        <a:buClrTx/>
                        <a:buSzTx/>
                        <a:buFontTx/>
                        <a:buNone/>
                        <a:tabLst/>
                        <a:defRPr/>
                      </a:pPr>
                      <a:r>
                        <a:rPr lang="en-US" sz="2200" u="none" strike="noStrike" kern="1200" dirty="0">
                          <a:solidFill>
                            <a:schemeClr val="tx2"/>
                          </a:solidFill>
                          <a:effectLst/>
                        </a:rPr>
                        <a:t>69.9%</a:t>
                      </a:r>
                      <a:endParaRPr lang="en-US" sz="2200" u="none" strike="noStrike" kern="1200" dirty="0">
                        <a:solidFill>
                          <a:schemeClr val="tx2"/>
                        </a:solidFill>
                        <a:effectLst/>
                        <a:latin typeface="+mn-lt"/>
                        <a:ea typeface="+mn-ea"/>
                        <a:cs typeface="+mn-cs"/>
                      </a:endParaRPr>
                    </a:p>
                  </a:txBody>
                  <a:tcPr marL="6697" marR="6697" marT="6697" marB="0" anchor="ctr"/>
                </a:tc>
                <a:extLst>
                  <a:ext uri="{0D108BD9-81ED-4DB2-BD59-A6C34878D82A}">
                    <a16:rowId xmlns:a16="http://schemas.microsoft.com/office/drawing/2014/main" val="708972024"/>
                  </a:ext>
                </a:extLst>
              </a:tr>
              <a:tr h="733586">
                <a:tc>
                  <a:txBody>
                    <a:bodyPr/>
                    <a:lstStyle/>
                    <a:p>
                      <a:pPr algn="ctr" fontAlgn="b"/>
                      <a:r>
                        <a:rPr lang="en-US" sz="2200" u="none" strike="noStrike" dirty="0">
                          <a:solidFill>
                            <a:schemeClr val="tx2"/>
                          </a:solidFill>
                          <a:effectLst/>
                        </a:rPr>
                        <a:t>2023-24</a:t>
                      </a:r>
                      <a:endParaRPr lang="en-US" sz="2200" b="0" i="1" u="none" strike="noStrike" dirty="0">
                        <a:solidFill>
                          <a:schemeClr val="tx2"/>
                        </a:solidFill>
                        <a:effectLst/>
                        <a:latin typeface="Calibri" panose="020F0502020204030204" pitchFamily="34" charset="0"/>
                      </a:endParaRPr>
                    </a:p>
                  </a:txBody>
                  <a:tcPr marL="6697" marR="6697" marT="6697" marB="0" anchor="ctr"/>
                </a:tc>
                <a:tc>
                  <a:txBody>
                    <a:bodyPr/>
                    <a:lstStyle/>
                    <a:p>
                      <a:pPr algn="ctr" fontAlgn="b"/>
                      <a:r>
                        <a:rPr lang="en-US" sz="2200" u="none" strike="noStrike" kern="1200" dirty="0">
                          <a:solidFill>
                            <a:schemeClr val="tx2"/>
                          </a:solidFill>
                          <a:effectLst/>
                        </a:rPr>
                        <a:t>37,940</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87.3%</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9.8%</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27.9%</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95.1%</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87.7%</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marL="0" marR="0" lvl="0" indent="0" algn="ctr" defTabSz="851176" rtl="0" eaLnBrk="1" fontAlgn="b" latinLnBrk="0" hangingPunct="1">
                        <a:lnSpc>
                          <a:spcPct val="100000"/>
                        </a:lnSpc>
                        <a:spcBef>
                          <a:spcPts val="0"/>
                        </a:spcBef>
                        <a:spcAft>
                          <a:spcPts val="0"/>
                        </a:spcAft>
                        <a:buClrTx/>
                        <a:buSzTx/>
                        <a:buFontTx/>
                        <a:buNone/>
                        <a:tabLst/>
                        <a:defRPr/>
                      </a:pPr>
                      <a:r>
                        <a:rPr lang="en-US" sz="2200" u="none" strike="noStrike" kern="1200" dirty="0">
                          <a:solidFill>
                            <a:schemeClr val="tx2"/>
                          </a:solidFill>
                          <a:effectLst/>
                        </a:rPr>
                        <a:t>70.4%</a:t>
                      </a:r>
                      <a:endParaRPr lang="en-US" sz="2200" u="none" strike="noStrike" kern="1200" dirty="0">
                        <a:solidFill>
                          <a:schemeClr val="tx2"/>
                        </a:solidFill>
                        <a:effectLst/>
                        <a:latin typeface="+mn-lt"/>
                        <a:ea typeface="+mn-ea"/>
                        <a:cs typeface="+mn-cs"/>
                      </a:endParaRPr>
                    </a:p>
                  </a:txBody>
                  <a:tcPr marL="6697" marR="6697" marT="6697" marB="0" anchor="ctr"/>
                </a:tc>
                <a:extLst>
                  <a:ext uri="{0D108BD9-81ED-4DB2-BD59-A6C34878D82A}">
                    <a16:rowId xmlns:a16="http://schemas.microsoft.com/office/drawing/2014/main" val="1083770374"/>
                  </a:ext>
                </a:extLst>
              </a:tr>
              <a:tr h="733586">
                <a:tc>
                  <a:txBody>
                    <a:bodyPr/>
                    <a:lstStyle/>
                    <a:p>
                      <a:pPr algn="ctr" fontAlgn="b"/>
                      <a:r>
                        <a:rPr lang="en-US" sz="2200" u="none" strike="noStrike" dirty="0">
                          <a:solidFill>
                            <a:schemeClr val="tx2"/>
                          </a:solidFill>
                          <a:effectLst/>
                        </a:rPr>
                        <a:t>2024-25</a:t>
                      </a:r>
                      <a:endParaRPr lang="en-US" sz="2200" b="0" i="1" u="none" strike="noStrike" dirty="0">
                        <a:solidFill>
                          <a:schemeClr val="tx2"/>
                        </a:solidFill>
                        <a:effectLst/>
                        <a:latin typeface="Calibri" panose="020F0502020204030204" pitchFamily="34" charset="0"/>
                      </a:endParaRPr>
                    </a:p>
                  </a:txBody>
                  <a:tcPr marL="6697" marR="6697" marT="6697" marB="0" anchor="ctr"/>
                </a:tc>
                <a:tc>
                  <a:txBody>
                    <a:bodyPr/>
                    <a:lstStyle/>
                    <a:p>
                      <a:pPr algn="ctr" fontAlgn="b"/>
                      <a:r>
                        <a:rPr lang="en-US" sz="2200" u="none" strike="noStrike" kern="1200" dirty="0">
                          <a:solidFill>
                            <a:schemeClr val="tx2"/>
                          </a:solidFill>
                          <a:effectLst/>
                        </a:rPr>
                        <a:t>40,260</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86.1%</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8.1%</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30.4%</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95.4%</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algn="ctr" fontAlgn="b"/>
                      <a:r>
                        <a:rPr lang="en-US" sz="2200" u="none" strike="noStrike" kern="1200" dirty="0">
                          <a:solidFill>
                            <a:schemeClr val="tx2"/>
                          </a:solidFill>
                          <a:effectLst/>
                        </a:rPr>
                        <a:t>87.7%</a:t>
                      </a:r>
                      <a:endParaRPr lang="en-US" sz="2200" u="none" strike="noStrike" kern="1200" dirty="0">
                        <a:solidFill>
                          <a:schemeClr val="tx2"/>
                        </a:solidFill>
                        <a:effectLst/>
                        <a:latin typeface="+mn-lt"/>
                        <a:ea typeface="+mn-ea"/>
                        <a:cs typeface="+mn-cs"/>
                      </a:endParaRPr>
                    </a:p>
                  </a:txBody>
                  <a:tcPr marL="6697" marR="6697" marT="6697" marB="0" anchor="ctr"/>
                </a:tc>
                <a:tc>
                  <a:txBody>
                    <a:bodyPr/>
                    <a:lstStyle/>
                    <a:p>
                      <a:pPr marL="0" marR="0" lvl="0" indent="0" algn="ctr" defTabSz="851176" rtl="0" eaLnBrk="1" fontAlgn="b" latinLnBrk="0" hangingPunct="1">
                        <a:lnSpc>
                          <a:spcPct val="100000"/>
                        </a:lnSpc>
                        <a:spcBef>
                          <a:spcPts val="0"/>
                        </a:spcBef>
                        <a:spcAft>
                          <a:spcPts val="0"/>
                        </a:spcAft>
                        <a:buClrTx/>
                        <a:buSzTx/>
                        <a:buFontTx/>
                        <a:buNone/>
                        <a:tabLst/>
                        <a:defRPr/>
                      </a:pPr>
                      <a:r>
                        <a:rPr lang="en-US" sz="2200" u="none" strike="noStrike" kern="1200" dirty="0">
                          <a:solidFill>
                            <a:schemeClr val="tx2"/>
                          </a:solidFill>
                          <a:effectLst/>
                        </a:rPr>
                        <a:t>71.7%</a:t>
                      </a:r>
                      <a:endParaRPr lang="en-US" sz="2200" u="none" strike="noStrike" kern="1200" dirty="0">
                        <a:solidFill>
                          <a:schemeClr val="tx2"/>
                        </a:solidFill>
                        <a:effectLst/>
                        <a:latin typeface="+mn-lt"/>
                        <a:ea typeface="+mn-ea"/>
                        <a:cs typeface="+mn-cs"/>
                      </a:endParaRPr>
                    </a:p>
                  </a:txBody>
                  <a:tcPr marL="6697" marR="6697" marT="6697" marB="0" anchor="ctr"/>
                </a:tc>
                <a:extLst>
                  <a:ext uri="{0D108BD9-81ED-4DB2-BD59-A6C34878D82A}">
                    <a16:rowId xmlns:a16="http://schemas.microsoft.com/office/drawing/2014/main" val="3241073637"/>
                  </a:ext>
                </a:extLst>
              </a:tr>
            </a:tbl>
          </a:graphicData>
        </a:graphic>
      </p:graphicFrame>
    </p:spTree>
    <p:extLst>
      <p:ext uri="{BB962C8B-B14F-4D97-AF65-F5344CB8AC3E}">
        <p14:creationId xmlns:p14="http://schemas.microsoft.com/office/powerpoint/2010/main" val="27234937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9ECFD1E4-CBBC-4A82-B2D8-279A94F08BC6}"/>
              </a:ext>
            </a:extLst>
          </p:cNvPr>
          <p:cNvSpPr>
            <a:spLocks noGrp="1"/>
          </p:cNvSpPr>
          <p:nvPr>
            <p:ph type="title"/>
          </p:nvPr>
        </p:nvSpPr>
        <p:spPr>
          <a:xfrm>
            <a:off x="1451579" y="2303047"/>
            <a:ext cx="3272093" cy="2674198"/>
          </a:xfrm>
        </p:spPr>
        <p:txBody>
          <a:bodyPr anchor="t">
            <a:normAutofit/>
          </a:bodyPr>
          <a:lstStyle/>
          <a:p>
            <a:pPr algn="ctr"/>
            <a:r>
              <a:rPr lang="en-US" sz="3600" dirty="0"/>
              <a:t>Importance of Response Rate</a:t>
            </a:r>
          </a:p>
        </p:txBody>
      </p:sp>
      <p:cxnSp>
        <p:nvCxnSpPr>
          <p:cNvPr id="22" name="Straight Connector 21">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3"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8" name="Picture 17">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3136BFFC-F692-F6A9-7834-11D914BE7B70}"/>
              </a:ext>
            </a:extLst>
          </p:cNvPr>
          <p:cNvGraphicFramePr>
            <a:graphicFrameLocks noGrp="1"/>
          </p:cNvGraphicFramePr>
          <p:nvPr>
            <p:ph idx="1"/>
            <p:extLst>
              <p:ext uri="{D42A27DB-BD31-4B8C-83A1-F6EECF244321}">
                <p14:modId xmlns:p14="http://schemas.microsoft.com/office/powerpoint/2010/main" val="163431192"/>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77299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A86B93D-0879-4BC3-B616-90E5044828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20E885D-F4D2-48FD-95D9-DA0751F3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FBA57804-11C0-4D5C-B80B-D538DEFD2D6D}"/>
              </a:ext>
            </a:extLst>
          </p:cNvPr>
          <p:cNvSpPr>
            <a:spLocks noGrp="1"/>
          </p:cNvSpPr>
          <p:nvPr>
            <p:ph type="title"/>
          </p:nvPr>
        </p:nvSpPr>
        <p:spPr>
          <a:xfrm>
            <a:off x="7555992" y="2307409"/>
            <a:ext cx="3334921" cy="3747316"/>
          </a:xfrm>
        </p:spPr>
        <p:txBody>
          <a:bodyPr anchor="t">
            <a:normAutofit/>
          </a:bodyPr>
          <a:lstStyle/>
          <a:p>
            <a:pPr algn="ctr"/>
            <a:r>
              <a:rPr lang="en-US" sz="3600" dirty="0"/>
              <a:t>Response Rate</a:t>
            </a:r>
            <a:br>
              <a:rPr lang="en-US" sz="3600" dirty="0"/>
            </a:br>
            <a:r>
              <a:rPr lang="en-US" sz="3600" dirty="0"/>
              <a:t>Requirement</a:t>
            </a:r>
          </a:p>
        </p:txBody>
      </p:sp>
      <p:cxnSp>
        <p:nvCxnSpPr>
          <p:cNvPr id="13" name="Straight Connector 12">
            <a:extLst>
              <a:ext uri="{FF2B5EF4-FFF2-40B4-BE49-F238E27FC236}">
                <a16:creationId xmlns:a16="http://schemas.microsoft.com/office/drawing/2014/main" id="{39EC1CB8-4497-451C-9F6C-6BC9B65056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555992" y="2146542"/>
            <a:ext cx="3157578"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599AF7C-8D7E-4D1B-AB28-587084B3DEF2}"/>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graphicFrame>
        <p:nvGraphicFramePr>
          <p:cNvPr id="5" name="Content Placeholder 2">
            <a:extLst>
              <a:ext uri="{FF2B5EF4-FFF2-40B4-BE49-F238E27FC236}">
                <a16:creationId xmlns:a16="http://schemas.microsoft.com/office/drawing/2014/main" id="{0F282594-FD21-B63E-EB08-75C76ADD6408}"/>
              </a:ext>
            </a:extLst>
          </p:cNvPr>
          <p:cNvGraphicFramePr>
            <a:graphicFrameLocks noGrp="1"/>
          </p:cNvGraphicFramePr>
          <p:nvPr>
            <p:ph idx="1"/>
            <p:extLst>
              <p:ext uri="{D42A27DB-BD31-4B8C-83A1-F6EECF244321}">
                <p14:modId xmlns:p14="http://schemas.microsoft.com/office/powerpoint/2010/main" val="1736077651"/>
              </p:ext>
            </p:extLst>
          </p:nvPr>
        </p:nvGraphicFramePr>
        <p:xfrm>
          <a:off x="406400" y="267857"/>
          <a:ext cx="7084291" cy="61975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63674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87AC4C-119C-49E3-A0D3-99CB5C6A9A20}"/>
              </a:ext>
            </a:extLst>
          </p:cNvPr>
          <p:cNvSpPr>
            <a:spLocks noGrp="1"/>
          </p:cNvSpPr>
          <p:nvPr>
            <p:ph type="title"/>
          </p:nvPr>
        </p:nvSpPr>
        <p:spPr>
          <a:xfrm>
            <a:off x="1451579" y="804519"/>
            <a:ext cx="9603275" cy="1049235"/>
          </a:xfrm>
        </p:spPr>
        <p:txBody>
          <a:bodyPr>
            <a:normAutofit/>
          </a:bodyPr>
          <a:lstStyle/>
          <a:p>
            <a:pPr algn="ctr">
              <a:lnSpc>
                <a:spcPct val="150000"/>
              </a:lnSpc>
            </a:pPr>
            <a:r>
              <a:rPr lang="en-US" sz="3600" dirty="0"/>
              <a:t>Tips</a:t>
            </a:r>
          </a:p>
        </p:txBody>
      </p:sp>
      <p:cxnSp>
        <p:nvCxnSpPr>
          <p:cNvPr id="29" name="Straight Connector 28">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31" name="Rectangle 30">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11" name="Content Placeholder 3">
            <a:extLst>
              <a:ext uri="{FF2B5EF4-FFF2-40B4-BE49-F238E27FC236}">
                <a16:creationId xmlns:a16="http://schemas.microsoft.com/office/drawing/2014/main" id="{BBEB1E3D-53F3-948E-6470-1160B4542863}"/>
              </a:ext>
            </a:extLst>
          </p:cNvPr>
          <p:cNvGraphicFramePr>
            <a:graphicFrameLocks noGrp="1"/>
          </p:cNvGraphicFramePr>
          <p:nvPr>
            <p:ph idx="1"/>
            <p:extLst>
              <p:ext uri="{D42A27DB-BD31-4B8C-83A1-F6EECF244321}">
                <p14:modId xmlns:p14="http://schemas.microsoft.com/office/powerpoint/2010/main" val="4077076165"/>
              </p:ext>
            </p:extLst>
          </p:nvPr>
        </p:nvGraphicFramePr>
        <p:xfrm>
          <a:off x="1091821" y="2331497"/>
          <a:ext cx="10235821" cy="36189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1814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0AA8E-A408-471B-8D90-DBD75BC42119}"/>
              </a:ext>
            </a:extLst>
          </p:cNvPr>
          <p:cNvSpPr>
            <a:spLocks noGrp="1"/>
          </p:cNvSpPr>
          <p:nvPr>
            <p:ph type="title"/>
          </p:nvPr>
        </p:nvSpPr>
        <p:spPr>
          <a:xfrm>
            <a:off x="1305407" y="808931"/>
            <a:ext cx="9581186" cy="970598"/>
          </a:xfrm>
        </p:spPr>
        <p:txBody>
          <a:bodyPr anchor="ctr">
            <a:normAutofit/>
          </a:bodyPr>
          <a:lstStyle/>
          <a:p>
            <a:pPr algn="ctr"/>
            <a:r>
              <a:rPr lang="en-US" dirty="0"/>
              <a:t>Proxy Rate Requirement</a:t>
            </a:r>
          </a:p>
        </p:txBody>
      </p:sp>
      <p:sp>
        <p:nvSpPr>
          <p:cNvPr id="3" name="Content Placeholder 2">
            <a:extLst>
              <a:ext uri="{FF2B5EF4-FFF2-40B4-BE49-F238E27FC236}">
                <a16:creationId xmlns:a16="http://schemas.microsoft.com/office/drawing/2014/main" id="{4A9C3F1A-B40F-40D7-B119-A1EFA71A2E13}"/>
              </a:ext>
            </a:extLst>
          </p:cNvPr>
          <p:cNvSpPr>
            <a:spLocks noGrp="1"/>
          </p:cNvSpPr>
          <p:nvPr>
            <p:ph idx="1"/>
          </p:nvPr>
        </p:nvSpPr>
        <p:spPr>
          <a:xfrm>
            <a:off x="1391612" y="2014307"/>
            <a:ext cx="9581187" cy="3296602"/>
          </a:xfrm>
        </p:spPr>
        <p:txBody>
          <a:bodyPr anchor="ctr">
            <a:normAutofit/>
          </a:bodyPr>
          <a:lstStyle/>
          <a:p>
            <a:pPr marL="342900" marR="0" lvl="0" indent="-342900">
              <a:spcBef>
                <a:spcPts val="0"/>
              </a:spcBef>
              <a:spcAft>
                <a:spcPts val="0"/>
              </a:spcAft>
              <a:buFont typeface="Symbol" panose="05050102010706020507" pitchFamily="18" charset="2"/>
              <a:buChar char=""/>
            </a:pPr>
            <a:r>
              <a:rPr lang="en-US" dirty="0">
                <a:effectLst/>
                <a:ea typeface="DengXian" panose="02010600030101010101" pitchFamily="2" charset="-122"/>
                <a:cs typeface="Times New Roman" panose="02020603050405020304" pitchFamily="18" charset="0"/>
              </a:rPr>
              <a:t>Buildings with proxy rates higher than </a:t>
            </a:r>
            <a:r>
              <a:rPr lang="en-US" b="1" dirty="0">
                <a:solidFill>
                  <a:srgbClr val="FF0000"/>
                </a:solidFill>
                <a:effectLst/>
                <a:ea typeface="DengXian" panose="02010600030101010101" pitchFamily="2" charset="-122"/>
                <a:cs typeface="Times New Roman" panose="02020603050405020304" pitchFamily="18" charset="0"/>
              </a:rPr>
              <a:t>20%</a:t>
            </a:r>
            <a:r>
              <a:rPr lang="en-US" dirty="0">
                <a:effectLst/>
                <a:ea typeface="DengXian" panose="02010600030101010101" pitchFamily="2" charset="-122"/>
                <a:cs typeface="Times New Roman" panose="02020603050405020304" pitchFamily="18" charset="0"/>
              </a:rPr>
              <a:t> will be required to attend a follow-up training before the next follow up survey.  This will be included in the follow-up protocol manual and these buildings will receive a letter indicating the requirement.</a:t>
            </a:r>
          </a:p>
          <a:p>
            <a:pPr marL="342900" marR="0" lvl="0" indent="-342900">
              <a:spcBef>
                <a:spcPts val="0"/>
              </a:spcBef>
              <a:spcAft>
                <a:spcPts val="0"/>
              </a:spcAft>
              <a:buFont typeface="Symbol" panose="05050102010706020507" pitchFamily="18" charset="2"/>
              <a:buChar char=""/>
            </a:pPr>
            <a:r>
              <a:rPr lang="en-US" dirty="0">
                <a:effectLst/>
                <a:ea typeface="DengXian" panose="02010600030101010101" pitchFamily="2" charset="-122"/>
                <a:cs typeface="Times New Roman" panose="02020603050405020304" pitchFamily="18" charset="0"/>
              </a:rPr>
              <a:t>The proxy rate requirement for the TRAC risk analysis and compliance finding will be reduced.</a:t>
            </a:r>
          </a:p>
          <a:p>
            <a:pPr marL="742950" marR="0" lvl="1" indent="-285750">
              <a:spcBef>
                <a:spcPts val="0"/>
              </a:spcBef>
              <a:spcAft>
                <a:spcPts val="0"/>
              </a:spcAft>
              <a:buFont typeface="Courier New" panose="02070309020205020404" pitchFamily="49" charset="0"/>
              <a:buChar char="o"/>
            </a:pPr>
            <a:r>
              <a:rPr lang="en-US" dirty="0">
                <a:effectLst/>
                <a:ea typeface="DengXian" panose="02010600030101010101" pitchFamily="2" charset="-122"/>
                <a:cs typeface="Times New Roman" panose="02020603050405020304" pitchFamily="18" charset="0"/>
              </a:rPr>
              <a:t>For TRAC risk analysis: Regions that have 1 or more buildings with a proxy rate greater than </a:t>
            </a:r>
            <a:r>
              <a:rPr lang="en-US" dirty="0">
                <a:solidFill>
                  <a:srgbClr val="FF0000"/>
                </a:solidFill>
                <a:effectLst/>
                <a:ea typeface="DengXian" panose="02010600030101010101" pitchFamily="2" charset="-122"/>
                <a:cs typeface="Times New Roman" panose="02020603050405020304" pitchFamily="18" charset="0"/>
              </a:rPr>
              <a:t>20% </a:t>
            </a:r>
            <a:r>
              <a:rPr lang="en-US" dirty="0">
                <a:effectLst/>
                <a:ea typeface="DengXian" panose="02010600030101010101" pitchFamily="2" charset="-122"/>
                <a:cs typeface="Times New Roman" panose="02020603050405020304" pitchFamily="18" charset="0"/>
              </a:rPr>
              <a:t>will be flagged on the risk analysis.</a:t>
            </a:r>
          </a:p>
          <a:p>
            <a:pPr marL="742950" marR="0" lvl="1" indent="-285750">
              <a:spcBef>
                <a:spcPts val="0"/>
              </a:spcBef>
              <a:spcAft>
                <a:spcPts val="800"/>
              </a:spcAft>
              <a:buFont typeface="Courier New" panose="02070309020205020404" pitchFamily="49" charset="0"/>
              <a:buChar char="o"/>
            </a:pPr>
            <a:r>
              <a:rPr lang="en-US" dirty="0">
                <a:effectLst/>
                <a:ea typeface="DengXian" panose="02010600030101010101" pitchFamily="2" charset="-122"/>
                <a:cs typeface="Times New Roman" panose="02020603050405020304" pitchFamily="18" charset="0"/>
              </a:rPr>
              <a:t>For TRAC onsite visit: Regions that have a regional proxy rate greater than </a:t>
            </a:r>
            <a:r>
              <a:rPr lang="en-US" dirty="0">
                <a:solidFill>
                  <a:srgbClr val="FF0000"/>
                </a:solidFill>
                <a:effectLst/>
                <a:ea typeface="DengXian" panose="02010600030101010101" pitchFamily="2" charset="-122"/>
                <a:cs typeface="Times New Roman" panose="02020603050405020304" pitchFamily="18" charset="0"/>
              </a:rPr>
              <a:t>20%</a:t>
            </a:r>
            <a:r>
              <a:rPr lang="en-US" dirty="0">
                <a:effectLst/>
                <a:ea typeface="DengXian" panose="02010600030101010101" pitchFamily="2" charset="-122"/>
                <a:cs typeface="Times New Roman" panose="02020603050405020304" pitchFamily="18" charset="0"/>
              </a:rPr>
              <a:t> will receive a finding of noncompliance and be required to prepare a compliance plan.</a:t>
            </a:r>
          </a:p>
        </p:txBody>
      </p:sp>
    </p:spTree>
    <p:extLst>
      <p:ext uri="{BB962C8B-B14F-4D97-AF65-F5344CB8AC3E}">
        <p14:creationId xmlns:p14="http://schemas.microsoft.com/office/powerpoint/2010/main" val="240161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42C14A9-3617-46DD-9FC4-ED828A7D3E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a:extLst>
              <a:ext uri="{FF2B5EF4-FFF2-40B4-BE49-F238E27FC236}">
                <a16:creationId xmlns:a16="http://schemas.microsoft.com/office/drawing/2014/main" id="{19AB0109-1C89-41F0-9EDF-3DE017BE3F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7"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80D311B8-02B5-80BF-0BB3-A8BC319CB433}"/>
              </a:ext>
            </a:extLst>
          </p:cNvPr>
          <p:cNvSpPr>
            <a:spLocks noGrp="1"/>
          </p:cNvSpPr>
          <p:nvPr>
            <p:ph type="title"/>
          </p:nvPr>
        </p:nvSpPr>
        <p:spPr>
          <a:xfrm>
            <a:off x="1451579" y="607331"/>
            <a:ext cx="5550357" cy="1334770"/>
          </a:xfrm>
        </p:spPr>
        <p:txBody>
          <a:bodyPr vert="horz" lIns="91440" tIns="45720" rIns="91440" bIns="45720" rtlCol="0">
            <a:normAutofit/>
          </a:bodyPr>
          <a:lstStyle/>
          <a:p>
            <a:pPr algn="ctr"/>
            <a:r>
              <a:rPr lang="en-US" sz="3600" dirty="0"/>
              <a:t>Use of Follow-up Protocol Manual</a:t>
            </a:r>
          </a:p>
        </p:txBody>
      </p:sp>
      <p:sp>
        <p:nvSpPr>
          <p:cNvPr id="26" name="Rectangle 25">
            <a:extLst>
              <a:ext uri="{FF2B5EF4-FFF2-40B4-BE49-F238E27FC236}">
                <a16:creationId xmlns:a16="http://schemas.microsoft.com/office/drawing/2014/main" id="{19E5CB6C-D5A1-44AB-BAD0-E76C67ED2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Content Placeholder 2">
            <a:extLst>
              <a:ext uri="{FF2B5EF4-FFF2-40B4-BE49-F238E27FC236}">
                <a16:creationId xmlns:a16="http://schemas.microsoft.com/office/drawing/2014/main" id="{520257E4-4496-9F81-0EF9-AAA2A17390DE}"/>
              </a:ext>
            </a:extLst>
          </p:cNvPr>
          <p:cNvSpPr>
            <a:spLocks noGrp="1"/>
          </p:cNvSpPr>
          <p:nvPr>
            <p:ph idx="1"/>
          </p:nvPr>
        </p:nvSpPr>
        <p:spPr>
          <a:xfrm>
            <a:off x="1451579" y="2015732"/>
            <a:ext cx="5550357" cy="3450613"/>
          </a:xfrm>
        </p:spPr>
        <p:txBody>
          <a:bodyPr vert="horz" lIns="91440" tIns="45720" rIns="91440" bIns="45720" rtlCol="0">
            <a:normAutofit/>
          </a:bodyPr>
          <a:lstStyle/>
          <a:p>
            <a:r>
              <a:rPr lang="en-US" dirty="0"/>
              <a:t>Response Rate &amp; Proxy Rate requirement</a:t>
            </a:r>
          </a:p>
          <a:p>
            <a:r>
              <a:rPr lang="en-US" dirty="0"/>
              <a:t>Guidance on how to get survey items one by one</a:t>
            </a:r>
          </a:p>
          <a:p>
            <a:r>
              <a:rPr lang="en-US" dirty="0"/>
              <a:t>Background and purpose of follow-up survey</a:t>
            </a:r>
          </a:p>
          <a:p>
            <a:endParaRPr lang="en-US" dirty="0"/>
          </a:p>
          <a:p>
            <a:pPr marL="0" indent="0">
              <a:buNone/>
            </a:pPr>
            <a:endParaRPr lang="en-US" dirty="0"/>
          </a:p>
        </p:txBody>
      </p:sp>
      <p:pic>
        <p:nvPicPr>
          <p:cNvPr id="5" name="Picture 4">
            <a:extLst>
              <a:ext uri="{FF2B5EF4-FFF2-40B4-BE49-F238E27FC236}">
                <a16:creationId xmlns:a16="http://schemas.microsoft.com/office/drawing/2014/main" id="{67939690-289D-939D-1343-340CA0DE8524}"/>
              </a:ext>
            </a:extLst>
          </p:cNvPr>
          <p:cNvPicPr>
            <a:picLocks noChangeAspect="1"/>
          </p:cNvPicPr>
          <p:nvPr/>
        </p:nvPicPr>
        <p:blipFill>
          <a:blip r:embed="rId3"/>
          <a:stretch>
            <a:fillRect/>
          </a:stretch>
        </p:blipFill>
        <p:spPr>
          <a:xfrm>
            <a:off x="2900579" y="3578131"/>
            <a:ext cx="2060601" cy="2060601"/>
          </a:xfrm>
          <a:prstGeom prst="rect">
            <a:avLst/>
          </a:prstGeom>
        </p:spPr>
      </p:pic>
      <p:pic>
        <p:nvPicPr>
          <p:cNvPr id="6" name="Picture 5">
            <a:extLst>
              <a:ext uri="{FF2B5EF4-FFF2-40B4-BE49-F238E27FC236}">
                <a16:creationId xmlns:a16="http://schemas.microsoft.com/office/drawing/2014/main" id="{9CD1F2FD-79A4-9045-DF33-3D8F6C69CCAD}"/>
              </a:ext>
            </a:extLst>
          </p:cNvPr>
          <p:cNvPicPr>
            <a:picLocks noChangeAspect="1"/>
          </p:cNvPicPr>
          <p:nvPr/>
        </p:nvPicPr>
        <p:blipFill rotWithShape="1">
          <a:blip r:embed="rId4"/>
          <a:srcRect t="1262" r="3" b="3"/>
          <a:stretch/>
        </p:blipFill>
        <p:spPr>
          <a:xfrm>
            <a:off x="7240128" y="541510"/>
            <a:ext cx="4713377" cy="4969858"/>
          </a:xfrm>
          <a:prstGeom prst="rect">
            <a:avLst/>
          </a:prstGeom>
        </p:spPr>
      </p:pic>
      <p:pic>
        <p:nvPicPr>
          <p:cNvPr id="28" name="Picture 27">
            <a:extLst>
              <a:ext uri="{FF2B5EF4-FFF2-40B4-BE49-F238E27FC236}">
                <a16:creationId xmlns:a16="http://schemas.microsoft.com/office/drawing/2014/main" id="{D5A16967-5C32-4A48-9F02-4F0228AC8DB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0" name="Straight Connector 29">
            <a:extLst>
              <a:ext uri="{FF2B5EF4-FFF2-40B4-BE49-F238E27FC236}">
                <a16:creationId xmlns:a16="http://schemas.microsoft.com/office/drawing/2014/main" id="{942D078B-EF20-4DB1-AA1B-87F212C56A9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225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482E7304-2AC2-4A5C-924D-A6AC3FFC5E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3790CD6-447B-5148-8152-0E30B118BA67}"/>
              </a:ext>
            </a:extLst>
          </p:cNvPr>
          <p:cNvSpPr>
            <a:spLocks noGrp="1"/>
          </p:cNvSpPr>
          <p:nvPr>
            <p:ph type="title"/>
          </p:nvPr>
        </p:nvSpPr>
        <p:spPr>
          <a:xfrm>
            <a:off x="1451579" y="703387"/>
            <a:ext cx="9603275" cy="1150368"/>
          </a:xfrm>
        </p:spPr>
        <p:txBody>
          <a:bodyPr>
            <a:normAutofit/>
          </a:bodyPr>
          <a:lstStyle/>
          <a:p>
            <a:pPr algn="ctr"/>
            <a:r>
              <a:rPr lang="en-US" sz="3600" dirty="0"/>
              <a:t>Follow up Reporting</a:t>
            </a:r>
            <a:br>
              <a:rPr lang="en-US" sz="3600" dirty="0"/>
            </a:br>
            <a:r>
              <a:rPr lang="en-US" sz="3600" dirty="0"/>
              <a:t>Timeline</a:t>
            </a:r>
          </a:p>
        </p:txBody>
      </p:sp>
      <p:cxnSp>
        <p:nvCxnSpPr>
          <p:cNvPr id="22" name="Straight Connector 21">
            <a:extLst>
              <a:ext uri="{FF2B5EF4-FFF2-40B4-BE49-F238E27FC236}">
                <a16:creationId xmlns:a16="http://schemas.microsoft.com/office/drawing/2014/main" id="{D259FEF2-F6A5-442F-BA10-4E39EECD0AB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1853754"/>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4" name="Rectangle 23">
            <a:extLst>
              <a:ext uri="{FF2B5EF4-FFF2-40B4-BE49-F238E27FC236}">
                <a16:creationId xmlns:a16="http://schemas.microsoft.com/office/drawing/2014/main" id="{A3C183B1-1D4B-4E3D-A02E-A426E3BFA0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7" name="Subtitle 2">
            <a:extLst>
              <a:ext uri="{FF2B5EF4-FFF2-40B4-BE49-F238E27FC236}">
                <a16:creationId xmlns:a16="http://schemas.microsoft.com/office/drawing/2014/main" id="{5CEB42FD-416F-F1A3-0DC8-87EBD5460B00}"/>
              </a:ext>
            </a:extLst>
          </p:cNvPr>
          <p:cNvGraphicFramePr>
            <a:graphicFrameLocks noGrp="1"/>
          </p:cNvGraphicFramePr>
          <p:nvPr>
            <p:ph idx="1"/>
            <p:extLst>
              <p:ext uri="{D42A27DB-BD31-4B8C-83A1-F6EECF244321}">
                <p14:modId xmlns:p14="http://schemas.microsoft.com/office/powerpoint/2010/main" val="631107852"/>
              </p:ext>
            </p:extLst>
          </p:nvPr>
        </p:nvGraphicFramePr>
        <p:xfrm>
          <a:off x="464024" y="2019475"/>
          <a:ext cx="11409527" cy="43403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04351947"/>
      </p:ext>
    </p:extLst>
  </p:cSld>
  <p:clrMapOvr>
    <a:masterClrMapping/>
  </p:clrMapOvr>
</p:sld>
</file>

<file path=ppt/theme/theme1.xml><?xml version="1.0" encoding="utf-8"?>
<a:theme xmlns:a="http://schemas.openxmlformats.org/drawingml/2006/main" name="Gallery">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344</TotalTime>
  <Words>776</Words>
  <Application>Microsoft Office PowerPoint</Application>
  <PresentationFormat>Widescreen</PresentationFormat>
  <Paragraphs>107</Paragraphs>
  <Slides>10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DengXian</vt:lpstr>
      <vt:lpstr>Aptos</vt:lpstr>
      <vt:lpstr>Arial</vt:lpstr>
      <vt:lpstr>Calibri</vt:lpstr>
      <vt:lpstr>Courier New</vt:lpstr>
      <vt:lpstr>Gill Sans MT</vt:lpstr>
      <vt:lpstr>Microsoft Sans Serif</vt:lpstr>
      <vt:lpstr>Symbol</vt:lpstr>
      <vt:lpstr>Gallery</vt:lpstr>
      <vt:lpstr>Follow-up Training 2025</vt:lpstr>
      <vt:lpstr>Perkins Core Performance Indicator 3S1: Post program Placement</vt:lpstr>
      <vt:lpstr>Follow-Up Survey Data</vt:lpstr>
      <vt:lpstr>Importance of Response Rate</vt:lpstr>
      <vt:lpstr>Response Rate Requirement</vt:lpstr>
      <vt:lpstr>Tips</vt:lpstr>
      <vt:lpstr>Proxy Rate Requirement</vt:lpstr>
      <vt:lpstr>Use of Follow-up Protocol Manual</vt:lpstr>
      <vt:lpstr>Follow up Reporting Timeline</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Martinez, Jackie (MDE)</dc:creator>
  <cp:lastModifiedBy>Ye, Yincheng (MDE)</cp:lastModifiedBy>
  <cp:revision>8</cp:revision>
  <dcterms:created xsi:type="dcterms:W3CDTF">2019-04-11T14:08:24Z</dcterms:created>
  <dcterms:modified xsi:type="dcterms:W3CDTF">2025-09-04T15:20:11Z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a2fed65-62e7-46ea-af74-187e0c17143a_Enabled">
    <vt:lpwstr>true</vt:lpwstr>
  </property>
  <property fmtid="{D5CDD505-2E9C-101B-9397-08002B2CF9AE}" pid="3" name="MSIP_Label_3a2fed65-62e7-46ea-af74-187e0c17143a_SetDate">
    <vt:lpwstr>2021-10-01T19:07:52Z</vt:lpwstr>
  </property>
  <property fmtid="{D5CDD505-2E9C-101B-9397-08002B2CF9AE}" pid="4" name="MSIP_Label_3a2fed65-62e7-46ea-af74-187e0c17143a_Method">
    <vt:lpwstr>Privileged</vt:lpwstr>
  </property>
  <property fmtid="{D5CDD505-2E9C-101B-9397-08002B2CF9AE}" pid="5" name="MSIP_Label_3a2fed65-62e7-46ea-af74-187e0c17143a_Name">
    <vt:lpwstr>3a2fed65-62e7-46ea-af74-187e0c17143a</vt:lpwstr>
  </property>
  <property fmtid="{D5CDD505-2E9C-101B-9397-08002B2CF9AE}" pid="6" name="MSIP_Label_3a2fed65-62e7-46ea-af74-187e0c17143a_SiteId">
    <vt:lpwstr>d5fb7087-3777-42ad-966a-892ef47225d1</vt:lpwstr>
  </property>
  <property fmtid="{D5CDD505-2E9C-101B-9397-08002B2CF9AE}" pid="7" name="MSIP_Label_3a2fed65-62e7-46ea-af74-187e0c17143a_ActionId">
    <vt:lpwstr>32bfdbe3-93d8-4867-b466-37a2fd635ab1</vt:lpwstr>
  </property>
  <property fmtid="{D5CDD505-2E9C-101B-9397-08002B2CF9AE}" pid="8" name="MSIP_Label_3a2fed65-62e7-46ea-af74-187e0c17143a_ContentBits">
    <vt:lpwstr>0</vt:lpwstr>
  </property>
</Properties>
</file>